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60" r:id="rId2"/>
  </p:sldIdLst>
  <p:sldSz cx="21602700" cy="36004500"/>
  <p:notesSz cx="6858000" cy="9144000"/>
  <p:defaultTextStyle>
    <a:defPPr>
      <a:defRPr lang="en-US"/>
    </a:defPPr>
    <a:lvl1pPr marL="0" algn="l" defTabSz="3291445" rtl="0" eaLnBrk="1" latinLnBrk="0" hangingPunct="1">
      <a:defRPr sz="6500" kern="1200">
        <a:solidFill>
          <a:schemeClr val="tx1"/>
        </a:solidFill>
        <a:latin typeface="+mn-lt"/>
        <a:ea typeface="+mn-ea"/>
        <a:cs typeface="+mn-cs"/>
      </a:defRPr>
    </a:lvl1pPr>
    <a:lvl2pPr marL="1645722" algn="l" defTabSz="3291445" rtl="0" eaLnBrk="1" latinLnBrk="0" hangingPunct="1">
      <a:defRPr sz="6500" kern="1200">
        <a:solidFill>
          <a:schemeClr val="tx1"/>
        </a:solidFill>
        <a:latin typeface="+mn-lt"/>
        <a:ea typeface="+mn-ea"/>
        <a:cs typeface="+mn-cs"/>
      </a:defRPr>
    </a:lvl2pPr>
    <a:lvl3pPr marL="3291445" algn="l" defTabSz="3291445" rtl="0" eaLnBrk="1" latinLnBrk="0" hangingPunct="1">
      <a:defRPr sz="6500" kern="1200">
        <a:solidFill>
          <a:schemeClr val="tx1"/>
        </a:solidFill>
        <a:latin typeface="+mn-lt"/>
        <a:ea typeface="+mn-ea"/>
        <a:cs typeface="+mn-cs"/>
      </a:defRPr>
    </a:lvl3pPr>
    <a:lvl4pPr marL="4937168" algn="l" defTabSz="3291445" rtl="0" eaLnBrk="1" latinLnBrk="0" hangingPunct="1">
      <a:defRPr sz="6500" kern="1200">
        <a:solidFill>
          <a:schemeClr val="tx1"/>
        </a:solidFill>
        <a:latin typeface="+mn-lt"/>
        <a:ea typeface="+mn-ea"/>
        <a:cs typeface="+mn-cs"/>
      </a:defRPr>
    </a:lvl4pPr>
    <a:lvl5pPr marL="6582890" algn="l" defTabSz="3291445" rtl="0" eaLnBrk="1" latinLnBrk="0" hangingPunct="1">
      <a:defRPr sz="6500" kern="1200">
        <a:solidFill>
          <a:schemeClr val="tx1"/>
        </a:solidFill>
        <a:latin typeface="+mn-lt"/>
        <a:ea typeface="+mn-ea"/>
        <a:cs typeface="+mn-cs"/>
      </a:defRPr>
    </a:lvl5pPr>
    <a:lvl6pPr marL="8228612" algn="l" defTabSz="3291445" rtl="0" eaLnBrk="1" latinLnBrk="0" hangingPunct="1">
      <a:defRPr sz="6500" kern="1200">
        <a:solidFill>
          <a:schemeClr val="tx1"/>
        </a:solidFill>
        <a:latin typeface="+mn-lt"/>
        <a:ea typeface="+mn-ea"/>
        <a:cs typeface="+mn-cs"/>
      </a:defRPr>
    </a:lvl6pPr>
    <a:lvl7pPr marL="9874335" algn="l" defTabSz="3291445" rtl="0" eaLnBrk="1" latinLnBrk="0" hangingPunct="1">
      <a:defRPr sz="6500" kern="1200">
        <a:solidFill>
          <a:schemeClr val="tx1"/>
        </a:solidFill>
        <a:latin typeface="+mn-lt"/>
        <a:ea typeface="+mn-ea"/>
        <a:cs typeface="+mn-cs"/>
      </a:defRPr>
    </a:lvl7pPr>
    <a:lvl8pPr marL="11520057" algn="l" defTabSz="3291445" rtl="0" eaLnBrk="1" latinLnBrk="0" hangingPunct="1">
      <a:defRPr sz="6500" kern="1200">
        <a:solidFill>
          <a:schemeClr val="tx1"/>
        </a:solidFill>
        <a:latin typeface="+mn-lt"/>
        <a:ea typeface="+mn-ea"/>
        <a:cs typeface="+mn-cs"/>
      </a:defRPr>
    </a:lvl8pPr>
    <a:lvl9pPr marL="13165780" algn="l" defTabSz="3291445" rtl="0" eaLnBrk="1" latinLnBrk="0" hangingPunct="1">
      <a:defRPr sz="65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snapVertSplitter="1" vertBarState="minimized">
    <p:restoredLeft sz="15620"/>
    <p:restoredTop sz="99821" autoAdjust="0"/>
  </p:normalViewPr>
  <p:slideViewPr>
    <p:cSldViewPr>
      <p:cViewPr>
        <p:scale>
          <a:sx n="33" d="100"/>
          <a:sy n="33" d="100"/>
        </p:scale>
        <p:origin x="-1176" y="-78"/>
      </p:cViewPr>
      <p:guideLst>
        <p:guide orient="horz" pos="11340"/>
        <p:guide pos="6804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0" d="100"/>
        <a:sy n="80" d="100"/>
      </p:scale>
      <p:origin x="0" y="2274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à coins arrondis 14"/>
          <p:cNvSpPr/>
          <p:nvPr/>
        </p:nvSpPr>
        <p:spPr>
          <a:xfrm>
            <a:off x="720092" y="1728220"/>
            <a:ext cx="20156980" cy="3253329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329144" tIns="164573" rIns="329144" bIns="164573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ectangle à coins arrondis 9"/>
          <p:cNvSpPr/>
          <p:nvPr/>
        </p:nvSpPr>
        <p:spPr>
          <a:xfrm>
            <a:off x="988934" y="2279351"/>
            <a:ext cx="19624836" cy="1632204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329144" tIns="164573" rIns="329144" bIns="164573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re 4"/>
          <p:cNvSpPr>
            <a:spLocks noGrp="1"/>
          </p:cNvSpPr>
          <p:nvPr>
            <p:ph type="ctrTitle"/>
          </p:nvPr>
        </p:nvSpPr>
        <p:spPr>
          <a:xfrm>
            <a:off x="1706614" y="9556082"/>
            <a:ext cx="18362295" cy="9601200"/>
          </a:xfrm>
        </p:spPr>
        <p:txBody>
          <a:bodyPr lIns="164573" rIns="164573" bIns="164573"/>
          <a:lstStyle>
            <a:lvl1pPr algn="r">
              <a:defRPr sz="162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20" name="Sous-titre 19"/>
          <p:cNvSpPr>
            <a:spLocks noGrp="1"/>
          </p:cNvSpPr>
          <p:nvPr>
            <p:ph type="subTitle" idx="1"/>
          </p:nvPr>
        </p:nvSpPr>
        <p:spPr>
          <a:xfrm>
            <a:off x="1706614" y="19346419"/>
            <a:ext cx="18362295" cy="4800600"/>
          </a:xfrm>
        </p:spPr>
        <p:txBody>
          <a:bodyPr lIns="658289" tIns="0"/>
          <a:lstStyle>
            <a:lvl1pPr marL="131658" indent="0" algn="r">
              <a:spcBef>
                <a:spcPts val="0"/>
              </a:spcBef>
              <a:buNone/>
              <a:defRPr sz="7200">
                <a:solidFill>
                  <a:schemeClr val="bg2">
                    <a:shade val="25000"/>
                  </a:schemeClr>
                </a:solidFill>
              </a:defRPr>
            </a:lvl1pPr>
            <a:lvl2pPr marL="1645722" indent="0" algn="ctr">
              <a:buNone/>
            </a:lvl2pPr>
            <a:lvl3pPr marL="3291445" indent="0" algn="ctr">
              <a:buNone/>
            </a:lvl3pPr>
            <a:lvl4pPr marL="4937168" indent="0" algn="ctr">
              <a:buNone/>
            </a:lvl4pPr>
            <a:lvl5pPr marL="6582890" indent="0" algn="ctr">
              <a:buNone/>
            </a:lvl5pPr>
            <a:lvl6pPr marL="8228612" indent="0" algn="ctr">
              <a:buNone/>
            </a:lvl6pPr>
            <a:lvl7pPr marL="9874335" indent="0" algn="ctr">
              <a:buNone/>
            </a:lvl7pPr>
            <a:lvl8pPr marL="11520057" indent="0" algn="ctr">
              <a:buNone/>
            </a:lvl8pPr>
            <a:lvl9pPr marL="13165780" indent="0" algn="ctr">
              <a:buNone/>
            </a:lvl9pPr>
            <a:extLst/>
          </a:lstStyle>
          <a:p>
            <a:r>
              <a:rPr kumimoji="0" lang="fr-FR" smtClean="0"/>
              <a:t>Cliquez pour modifier le style des sous-titres du masque</a:t>
            </a:r>
            <a:endParaRPr kumimoji="0" lang="en-US"/>
          </a:p>
        </p:txBody>
      </p:sp>
      <p:sp>
        <p:nvSpPr>
          <p:cNvPr id="19" name="Espace réservé de la date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1DE3AB7-3382-41DF-88B7-348CE0814747}" type="datetimeFigureOut">
              <a:rPr lang="en-US" smtClean="0"/>
              <a:pPr/>
              <a:t>1/28/2015</a:t>
            </a:fld>
            <a:endParaRPr lang="en-US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1" name="Espace réservé du numéro de diapositive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3FBDED9-2C5B-46C2-BA02-538F95EE887E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188148" y="26163270"/>
            <a:ext cx="19334417" cy="5520690"/>
          </a:xfrm>
        </p:spPr>
        <p:txBody>
          <a:bodyPr/>
          <a:lstStyle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1188148" y="2784348"/>
            <a:ext cx="19334417" cy="21986748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1DE3AB7-3382-41DF-88B7-348CE0814747}" type="datetimeFigureOut">
              <a:rPr lang="en-US" smtClean="0"/>
              <a:pPr/>
              <a:t>1/28/2015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3FBDED9-2C5B-46C2-BA02-538F95EE887E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15661958" y="2800374"/>
            <a:ext cx="4680585" cy="27603445"/>
          </a:xfrm>
        </p:spPr>
        <p:txBody>
          <a:bodyPr vert="eaVert"/>
          <a:lstStyle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1260158" y="2800364"/>
            <a:ext cx="14041755" cy="2760345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1DE3AB7-3382-41DF-88B7-348CE0814747}" type="datetimeFigureOut">
              <a:rPr lang="en-US" smtClean="0"/>
              <a:pPr/>
              <a:t>1/28/2015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3FBDED9-2C5B-46C2-BA02-538F95EE887E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188148" y="26163270"/>
            <a:ext cx="19334417" cy="5520690"/>
          </a:xfrm>
        </p:spPr>
        <p:txBody>
          <a:bodyPr/>
          <a:lstStyle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188148" y="2784348"/>
            <a:ext cx="19334417" cy="21986748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1DE3AB7-3382-41DF-88B7-348CE0814747}" type="datetimeFigureOut">
              <a:rPr lang="en-US" smtClean="0"/>
              <a:pPr/>
              <a:t>1/28/2015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3FBDED9-2C5B-46C2-BA02-538F95EE887E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à coins arrondis 13"/>
          <p:cNvSpPr/>
          <p:nvPr/>
        </p:nvSpPr>
        <p:spPr>
          <a:xfrm>
            <a:off x="720092" y="1728220"/>
            <a:ext cx="20156980" cy="3253329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329144" tIns="164573" rIns="329144" bIns="164573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à coins arrondis 10"/>
          <p:cNvSpPr/>
          <p:nvPr/>
        </p:nvSpPr>
        <p:spPr>
          <a:xfrm>
            <a:off x="988934" y="2279353"/>
            <a:ext cx="19624836" cy="22791977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329144" tIns="164573" rIns="329144" bIns="164573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106462" y="25875234"/>
            <a:ext cx="19334417" cy="3552444"/>
          </a:xfrm>
        </p:spPr>
        <p:txBody>
          <a:bodyPr lIns="329144" bIns="0" anchor="b"/>
          <a:lstStyle>
            <a:lvl1pPr algn="l">
              <a:buNone/>
              <a:defRPr sz="129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1106462" y="29528541"/>
            <a:ext cx="19334417" cy="2208276"/>
          </a:xfrm>
        </p:spPr>
        <p:txBody>
          <a:bodyPr lIns="427888" tIns="0" anchor="t"/>
          <a:lstStyle>
            <a:lvl1pPr marL="0" marR="131658" indent="0" algn="l">
              <a:spcBef>
                <a:spcPts val="0"/>
              </a:spcBef>
              <a:spcAft>
                <a:spcPts val="0"/>
              </a:spcAft>
              <a:buNone/>
              <a:defRPr sz="65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65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58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50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50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1DE3AB7-3382-41DF-88B7-348CE0814747}" type="datetimeFigureOut">
              <a:rPr lang="en-US" smtClean="0"/>
              <a:pPr/>
              <a:t>1/28/2015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3FBDED9-2C5B-46C2-BA02-538F95EE887E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1215157" y="2784348"/>
            <a:ext cx="9289161" cy="23042880"/>
          </a:xfrm>
        </p:spPr>
        <p:txBody>
          <a:bodyPr/>
          <a:lstStyle>
            <a:lvl1pPr>
              <a:defRPr sz="9400"/>
            </a:lvl1pPr>
            <a:lvl2pPr>
              <a:defRPr sz="7900"/>
            </a:lvl2pPr>
            <a:lvl3pPr>
              <a:defRPr sz="7200"/>
            </a:lvl3pPr>
            <a:lvl4pPr>
              <a:defRPr sz="6500"/>
            </a:lvl4pPr>
            <a:lvl5pPr>
              <a:defRPr sz="6500"/>
            </a:lvl5pPr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11234539" y="2784348"/>
            <a:ext cx="9289161" cy="23042880"/>
          </a:xfrm>
        </p:spPr>
        <p:txBody>
          <a:bodyPr/>
          <a:lstStyle>
            <a:lvl1pPr>
              <a:defRPr sz="9400"/>
            </a:lvl1pPr>
            <a:lvl2pPr>
              <a:defRPr sz="7900"/>
            </a:lvl2pPr>
            <a:lvl3pPr>
              <a:defRPr sz="7200"/>
            </a:lvl3pPr>
            <a:lvl4pPr>
              <a:defRPr sz="6500"/>
            </a:lvl4pPr>
            <a:lvl5pPr>
              <a:defRPr sz="6500"/>
            </a:lvl5pPr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1DE3AB7-3382-41DF-88B7-348CE0814747}" type="datetimeFigureOut">
              <a:rPr lang="en-US" smtClean="0"/>
              <a:pPr/>
              <a:t>1/28/2015</a:t>
            </a:fld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3FBDED9-2C5B-46C2-BA02-538F95EE887E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188148" y="26163270"/>
            <a:ext cx="19334417" cy="552069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1434567" y="3042049"/>
            <a:ext cx="9289161" cy="4158851"/>
          </a:xfrm>
        </p:spPr>
        <p:txBody>
          <a:bodyPr lIns="526631" anchor="ctr"/>
          <a:lstStyle>
            <a:lvl1pPr marL="0" indent="0" algn="l">
              <a:buNone/>
              <a:defRPr sz="8700" b="1">
                <a:solidFill>
                  <a:schemeClr val="tx1"/>
                </a:solidFill>
              </a:defRPr>
            </a:lvl1pPr>
            <a:lvl2pPr>
              <a:buNone/>
              <a:defRPr sz="7200" b="1"/>
            </a:lvl2pPr>
            <a:lvl3pPr>
              <a:buNone/>
              <a:defRPr sz="6500" b="1"/>
            </a:lvl3pPr>
            <a:lvl4pPr>
              <a:buNone/>
              <a:defRPr sz="5800" b="1"/>
            </a:lvl4pPr>
            <a:lvl5pPr>
              <a:buNone/>
              <a:defRPr sz="5800" b="1"/>
            </a:lvl5pPr>
            <a:extLst/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10990750" y="3042049"/>
            <a:ext cx="9289161" cy="4158851"/>
          </a:xfrm>
        </p:spPr>
        <p:txBody>
          <a:bodyPr lIns="493717" anchor="ctr"/>
          <a:lstStyle>
            <a:lvl1pPr marL="0" indent="0" algn="l">
              <a:buNone/>
              <a:defRPr sz="8700" b="1">
                <a:solidFill>
                  <a:schemeClr val="tx1"/>
                </a:solidFill>
              </a:defRPr>
            </a:lvl1pPr>
            <a:lvl2pPr>
              <a:buNone/>
              <a:defRPr sz="7200" b="1"/>
            </a:lvl2pPr>
            <a:lvl3pPr>
              <a:buNone/>
              <a:defRPr sz="6500" b="1"/>
            </a:lvl3pPr>
            <a:lvl4pPr>
              <a:buNone/>
              <a:defRPr sz="5800" b="1"/>
            </a:lvl4pPr>
            <a:lvl5pPr>
              <a:buNone/>
              <a:defRPr sz="5800" b="1"/>
            </a:lvl5pPr>
            <a:extLst/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1434567" y="7600950"/>
            <a:ext cx="9289161" cy="18322290"/>
          </a:xfrm>
        </p:spPr>
        <p:txBody>
          <a:bodyPr anchor="t"/>
          <a:lstStyle>
            <a:lvl1pPr algn="l">
              <a:defRPr sz="8700"/>
            </a:lvl1pPr>
            <a:lvl2pPr algn="l">
              <a:defRPr sz="7200"/>
            </a:lvl2pPr>
            <a:lvl3pPr algn="l">
              <a:defRPr sz="6500"/>
            </a:lvl3pPr>
            <a:lvl4pPr algn="l">
              <a:defRPr sz="5800"/>
            </a:lvl4pPr>
            <a:lvl5pPr algn="l">
              <a:defRPr sz="5800"/>
            </a:lvl5pPr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10990750" y="7600950"/>
            <a:ext cx="9289161" cy="18322290"/>
          </a:xfrm>
        </p:spPr>
        <p:txBody>
          <a:bodyPr anchor="t"/>
          <a:lstStyle>
            <a:lvl1pPr algn="l">
              <a:defRPr sz="8700"/>
            </a:lvl1pPr>
            <a:lvl2pPr algn="l">
              <a:defRPr sz="7200"/>
            </a:lvl2pPr>
            <a:lvl3pPr algn="l">
              <a:defRPr sz="6500"/>
            </a:lvl3pPr>
            <a:lvl4pPr algn="l">
              <a:defRPr sz="5800"/>
            </a:lvl4pPr>
            <a:lvl5pPr algn="l">
              <a:defRPr sz="5800"/>
            </a:lvl5pPr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1DE3AB7-3382-41DF-88B7-348CE0814747}" type="datetimeFigureOut">
              <a:rPr lang="en-US" smtClean="0"/>
              <a:pPr/>
              <a:t>1/28/2015</a:t>
            </a:fld>
            <a:endParaRPr lang="en-US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3FBDED9-2C5B-46C2-BA02-538F95EE887E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1DE3AB7-3382-41DF-88B7-348CE0814747}" type="datetimeFigureOut">
              <a:rPr lang="en-US" smtClean="0"/>
              <a:pPr/>
              <a:t>1/28/2015</a:t>
            </a:fld>
            <a:endParaRPr lang="en-US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3FBDED9-2C5B-46C2-BA02-538F95EE887E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à coins arrondis 6"/>
          <p:cNvSpPr/>
          <p:nvPr/>
        </p:nvSpPr>
        <p:spPr>
          <a:xfrm>
            <a:off x="720092" y="1728220"/>
            <a:ext cx="20156980" cy="3253329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329144" tIns="164573" rIns="329144" bIns="164573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1DE3AB7-3382-41DF-88B7-348CE0814747}" type="datetimeFigureOut">
              <a:rPr lang="en-US" smtClean="0"/>
              <a:pPr/>
              <a:t>1/28/2015</a:t>
            </a:fld>
            <a:endParaRPr lang="en-US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3FBDED9-2C5B-46C2-BA02-538F95EE887E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3085377" y="2800350"/>
            <a:ext cx="7020878" cy="4800600"/>
          </a:xfrm>
        </p:spPr>
        <p:txBody>
          <a:bodyPr anchor="b"/>
          <a:lstStyle>
            <a:lvl1pPr algn="l">
              <a:buNone/>
              <a:defRPr sz="79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13085526" y="7600961"/>
            <a:ext cx="7020878" cy="22082088"/>
          </a:xfrm>
        </p:spPr>
        <p:txBody>
          <a:bodyPr lIns="329144"/>
          <a:lstStyle>
            <a:lvl1pPr marL="65829" marR="65829" indent="0">
              <a:spcBef>
                <a:spcPts val="0"/>
              </a:spcBef>
              <a:buNone/>
              <a:defRPr sz="5000">
                <a:solidFill>
                  <a:schemeClr val="tx1"/>
                </a:solidFill>
              </a:defRPr>
            </a:lvl1pPr>
            <a:lvl2pPr>
              <a:buNone/>
              <a:defRPr sz="4300">
                <a:solidFill>
                  <a:schemeClr val="tx1"/>
                </a:solidFill>
              </a:defRPr>
            </a:lvl2pPr>
            <a:lvl3pPr>
              <a:buNone/>
              <a:defRPr sz="3600">
                <a:solidFill>
                  <a:schemeClr val="tx1"/>
                </a:solidFill>
              </a:defRPr>
            </a:lvl3pPr>
            <a:lvl4pPr>
              <a:buNone/>
              <a:defRPr sz="3200">
                <a:solidFill>
                  <a:schemeClr val="tx1"/>
                </a:solidFill>
              </a:defRPr>
            </a:lvl4pPr>
            <a:lvl5pPr>
              <a:buNone/>
              <a:defRPr sz="32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1798743" y="4883256"/>
            <a:ext cx="10929301" cy="24803111"/>
          </a:xfrm>
        </p:spPr>
        <p:txBody>
          <a:bodyPr/>
          <a:lstStyle>
            <a:lvl1pPr>
              <a:defRPr sz="10100">
                <a:solidFill>
                  <a:schemeClr val="tx1"/>
                </a:solidFill>
              </a:defRPr>
            </a:lvl1pPr>
            <a:lvl2pPr>
              <a:defRPr sz="9400">
                <a:solidFill>
                  <a:schemeClr val="tx1"/>
                </a:solidFill>
              </a:defRPr>
            </a:lvl2pPr>
            <a:lvl3pPr>
              <a:defRPr sz="8700">
                <a:solidFill>
                  <a:schemeClr val="tx1"/>
                </a:solidFill>
              </a:defRPr>
            </a:lvl3pPr>
            <a:lvl4pPr>
              <a:defRPr sz="7200">
                <a:solidFill>
                  <a:schemeClr val="tx1"/>
                </a:solidFill>
              </a:defRPr>
            </a:lvl4pPr>
            <a:lvl5pPr>
              <a:defRPr sz="72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1DE3AB7-3382-41DF-88B7-348CE0814747}" type="datetimeFigureOut">
              <a:rPr lang="en-US" smtClean="0"/>
              <a:pPr/>
              <a:t>1/28/2015</a:t>
            </a:fld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3FBDED9-2C5B-46C2-BA02-538F95EE887E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à coins arrondis 14"/>
          <p:cNvSpPr/>
          <p:nvPr/>
        </p:nvSpPr>
        <p:spPr>
          <a:xfrm>
            <a:off x="720092" y="1728220"/>
            <a:ext cx="20156980" cy="3253329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329144" tIns="164573" rIns="329144" bIns="164573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Arrondir un rectangle à un seul coin 10"/>
          <p:cNvSpPr/>
          <p:nvPr/>
        </p:nvSpPr>
        <p:spPr>
          <a:xfrm>
            <a:off x="15121891" y="2279350"/>
            <a:ext cx="5491880" cy="2280285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329144" tIns="164573" rIns="329144" bIns="164573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080135" y="26313294"/>
            <a:ext cx="19442430" cy="5520690"/>
          </a:xfrm>
        </p:spPr>
        <p:txBody>
          <a:bodyPr anchor="t"/>
          <a:lstStyle>
            <a:lvl1pPr algn="l">
              <a:buNone/>
              <a:defRPr sz="129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 bwMode="grayWhite">
          <a:xfrm>
            <a:off x="15268157" y="2800350"/>
            <a:ext cx="5292662" cy="22110270"/>
          </a:xfrm>
        </p:spPr>
        <p:txBody>
          <a:bodyPr lIns="329144"/>
          <a:lstStyle>
            <a:lvl1pPr marL="164573" indent="0" algn="l">
              <a:spcBef>
                <a:spcPts val="0"/>
              </a:spcBef>
              <a:buNone/>
              <a:defRPr sz="5000">
                <a:solidFill>
                  <a:srgbClr val="FFFFFF"/>
                </a:solidFill>
              </a:defRPr>
            </a:lvl1pPr>
            <a:lvl2pPr>
              <a:defRPr sz="4300">
                <a:solidFill>
                  <a:srgbClr val="FFFFFF"/>
                </a:solidFill>
              </a:defRPr>
            </a:lvl2pPr>
            <a:lvl3pPr>
              <a:defRPr sz="3600">
                <a:solidFill>
                  <a:srgbClr val="FFFFFF"/>
                </a:solidFill>
              </a:defRPr>
            </a:lvl3pPr>
            <a:lvl4pPr>
              <a:defRPr sz="3200">
                <a:solidFill>
                  <a:srgbClr val="FFFFFF"/>
                </a:solidFill>
              </a:defRPr>
            </a:lvl4pPr>
            <a:lvl5pPr>
              <a:defRPr sz="32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1DE3AB7-3382-41DF-88B7-348CE0814747}" type="datetimeFigureOut">
              <a:rPr lang="en-US" smtClean="0"/>
              <a:pPr/>
              <a:t>1/28/2015</a:t>
            </a:fld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3FBDED9-2C5B-46C2-BA02-538F95EE887E}" type="slidenum">
              <a:rPr lang="en-US" smtClean="0"/>
              <a:pPr/>
              <a:t>‹N°›</a:t>
            </a:fld>
            <a:endParaRPr lang="en-US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995746" y="2287782"/>
            <a:ext cx="13998550" cy="2280285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11500"/>
            </a:lvl1pPr>
            <a:extLst/>
          </a:lstStyle>
          <a:p>
            <a:r>
              <a:rPr kumimoji="0" lang="fr-FR" smtClean="0"/>
              <a:t>Cliquez sur l'icône pour ajouter une image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70C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à coins arrondis 6"/>
          <p:cNvSpPr/>
          <p:nvPr/>
        </p:nvSpPr>
        <p:spPr>
          <a:xfrm>
            <a:off x="720092" y="1728220"/>
            <a:ext cx="20156980" cy="3253329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329144" tIns="164573" rIns="329144" bIns="164573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à coins arrondis 8"/>
          <p:cNvSpPr/>
          <p:nvPr/>
        </p:nvSpPr>
        <p:spPr>
          <a:xfrm>
            <a:off x="988934" y="2279350"/>
            <a:ext cx="19624836" cy="288036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329144" tIns="164573" rIns="329144" bIns="164573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Espace réservé du titre 12"/>
          <p:cNvSpPr>
            <a:spLocks noGrp="1"/>
          </p:cNvSpPr>
          <p:nvPr>
            <p:ph type="title"/>
          </p:nvPr>
        </p:nvSpPr>
        <p:spPr>
          <a:xfrm>
            <a:off x="1188148" y="26174348"/>
            <a:ext cx="19334417" cy="5520690"/>
          </a:xfrm>
          <a:prstGeom prst="rect">
            <a:avLst/>
          </a:prstGeom>
        </p:spPr>
        <p:txBody>
          <a:bodyPr vert="horz" lIns="329144" tIns="164573" rIns="329144" bIns="164573" anchor="b">
            <a:normAutofit/>
          </a:bodyPr>
          <a:lstStyle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idx="1"/>
          </p:nvPr>
        </p:nvSpPr>
        <p:spPr>
          <a:xfrm>
            <a:off x="1188148" y="2784348"/>
            <a:ext cx="19334417" cy="21986748"/>
          </a:xfrm>
          <a:prstGeom prst="rect">
            <a:avLst/>
          </a:prstGeom>
        </p:spPr>
        <p:txBody>
          <a:bodyPr vert="horz" lIns="658289" tIns="329144" rIns="329144" bIns="164573">
            <a:normAutofit/>
          </a:bodyPr>
          <a:lstStyle>
            <a:extLst/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FR" smtClean="0"/>
              <a:t>Deuxième niveau</a:t>
            </a:r>
          </a:p>
          <a:p>
            <a:pPr lvl="2" eaLnBrk="1" latinLnBrk="0" hangingPunct="1"/>
            <a:r>
              <a:rPr kumimoji="0" lang="fr-FR" smtClean="0"/>
              <a:t>Troisième niveau</a:t>
            </a:r>
          </a:p>
          <a:p>
            <a:pPr lvl="3" eaLnBrk="1" latinLnBrk="0" hangingPunct="1"/>
            <a:r>
              <a:rPr kumimoji="0" lang="fr-FR" smtClean="0"/>
              <a:t>Quatrième niveau</a:t>
            </a:r>
          </a:p>
          <a:p>
            <a:pPr lvl="4" eaLnBrk="1" latinLnBrk="0" hangingPunct="1"/>
            <a:r>
              <a:rPr kumimoji="0" lang="fr-FR" smtClean="0"/>
              <a:t>Cinquième niveau</a:t>
            </a:r>
            <a:endParaRPr kumimoji="0" lang="en-US"/>
          </a:p>
        </p:txBody>
      </p:sp>
      <p:sp>
        <p:nvSpPr>
          <p:cNvPr id="25" name="Espace réservé de la date 24"/>
          <p:cNvSpPr>
            <a:spLocks noGrp="1"/>
          </p:cNvSpPr>
          <p:nvPr>
            <p:ph type="dt" sz="half" idx="2"/>
          </p:nvPr>
        </p:nvSpPr>
        <p:spPr>
          <a:xfrm>
            <a:off x="8921575" y="32087346"/>
            <a:ext cx="5400675" cy="1916907"/>
          </a:xfrm>
          <a:prstGeom prst="rect">
            <a:avLst/>
          </a:prstGeom>
        </p:spPr>
        <p:txBody>
          <a:bodyPr vert="horz" lIns="329144" tIns="164573" rIns="329144" bIns="164573" anchor="b"/>
          <a:lstStyle>
            <a:lvl1pPr algn="r" eaLnBrk="1" latinLnBrk="0" hangingPunct="1">
              <a:defRPr kumimoji="0" sz="36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A1DE3AB7-3382-41DF-88B7-348CE0814747}" type="datetimeFigureOut">
              <a:rPr lang="en-US" smtClean="0"/>
              <a:pPr/>
              <a:t>1/28/2015</a:t>
            </a:fld>
            <a:endParaRPr lang="en-US"/>
          </a:p>
        </p:txBody>
      </p:sp>
      <p:sp>
        <p:nvSpPr>
          <p:cNvPr id="18" name="Espace réservé du pied de page 17"/>
          <p:cNvSpPr>
            <a:spLocks noGrp="1"/>
          </p:cNvSpPr>
          <p:nvPr>
            <p:ph type="ftr" sz="quarter" idx="3"/>
          </p:nvPr>
        </p:nvSpPr>
        <p:spPr>
          <a:xfrm>
            <a:off x="14322250" y="32087346"/>
            <a:ext cx="5400675" cy="1916907"/>
          </a:xfrm>
          <a:prstGeom prst="rect">
            <a:avLst/>
          </a:prstGeom>
        </p:spPr>
        <p:txBody>
          <a:bodyPr vert="horz" lIns="329144" tIns="164573" rIns="329144" bIns="164573" anchor="b"/>
          <a:lstStyle>
            <a:lvl1pPr algn="l" eaLnBrk="1" latinLnBrk="0" hangingPunct="1">
              <a:defRPr kumimoji="0" sz="36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4"/>
          </p:nvPr>
        </p:nvSpPr>
        <p:spPr>
          <a:xfrm>
            <a:off x="19722925" y="32087346"/>
            <a:ext cx="1080135" cy="1916907"/>
          </a:xfrm>
          <a:prstGeom prst="rect">
            <a:avLst/>
          </a:prstGeom>
        </p:spPr>
        <p:txBody>
          <a:bodyPr vert="horz" lIns="329144" tIns="164573" rIns="329144" bIns="164573" anchor="b"/>
          <a:lstStyle>
            <a:lvl1pPr algn="r" eaLnBrk="1" latinLnBrk="0" hangingPunct="1">
              <a:defRPr kumimoji="0" sz="36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73FBDED9-2C5B-46C2-BA02-538F95EE887E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129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954519" indent="-954519" algn="l" rtl="0" eaLnBrk="1" latinLnBrk="0" hangingPunct="1">
        <a:spcBef>
          <a:spcPts val="900"/>
        </a:spcBef>
        <a:buClr>
          <a:schemeClr val="accent1"/>
        </a:buClr>
        <a:buSzPct val="80000"/>
        <a:buFont typeface="Wingdings 2"/>
        <a:buChar char=""/>
        <a:defRPr kumimoji="0" sz="101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1974867" indent="-724118" algn="l" rtl="0" eaLnBrk="1" latinLnBrk="0" hangingPunct="1">
        <a:spcBef>
          <a:spcPts val="900"/>
        </a:spcBef>
        <a:buClr>
          <a:schemeClr val="accent1"/>
        </a:buClr>
        <a:buSzPct val="100000"/>
        <a:buFont typeface="Verdana"/>
        <a:buChar char="◦"/>
        <a:defRPr kumimoji="0" sz="8700" kern="1200">
          <a:solidFill>
            <a:schemeClr val="tx1"/>
          </a:solidFill>
          <a:latin typeface="+mn-lt"/>
          <a:ea typeface="+mn-ea"/>
          <a:cs typeface="+mn-cs"/>
        </a:defRPr>
      </a:lvl2pPr>
      <a:lvl3pPr marL="2830642" indent="-658289" algn="l" rtl="0" eaLnBrk="1" latinLnBrk="0" hangingPunct="1">
        <a:spcBef>
          <a:spcPts val="90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7900" kern="1200">
          <a:solidFill>
            <a:schemeClr val="tx1"/>
          </a:solidFill>
          <a:latin typeface="+mn-lt"/>
          <a:ea typeface="+mn-ea"/>
          <a:cs typeface="+mn-cs"/>
        </a:defRPr>
      </a:lvl3pPr>
      <a:lvl4pPr marL="3686418" indent="-658289" algn="l" rtl="0" eaLnBrk="1" latinLnBrk="0" hangingPunct="1">
        <a:spcBef>
          <a:spcPts val="828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6900" kern="1200">
          <a:solidFill>
            <a:schemeClr val="tx1"/>
          </a:solidFill>
          <a:latin typeface="+mn-lt"/>
          <a:ea typeface="+mn-ea"/>
          <a:cs typeface="+mn-cs"/>
        </a:defRPr>
      </a:lvl4pPr>
      <a:lvl5pPr marL="4608023" indent="-658289" algn="l" rtl="0" eaLnBrk="1" latinLnBrk="0" hangingPunct="1">
        <a:spcBef>
          <a:spcPts val="90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6500" kern="1200">
          <a:solidFill>
            <a:schemeClr val="tx1"/>
          </a:solidFill>
          <a:latin typeface="+mn-lt"/>
          <a:ea typeface="+mn-ea"/>
          <a:cs typeface="+mn-cs"/>
        </a:defRPr>
      </a:lvl5pPr>
      <a:lvl6pPr marL="5365055" indent="-658289" algn="l" rtl="0" eaLnBrk="1" latinLnBrk="0" hangingPunct="1">
        <a:spcBef>
          <a:spcPts val="90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61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6122088" indent="-658289" algn="l" rtl="0" eaLnBrk="1" latinLnBrk="0" hangingPunct="1">
        <a:spcBef>
          <a:spcPts val="918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5400" kern="1200">
          <a:solidFill>
            <a:schemeClr val="tx1"/>
          </a:solidFill>
          <a:latin typeface="+mn-lt"/>
          <a:ea typeface="+mn-ea"/>
          <a:cs typeface="+mn-cs"/>
        </a:defRPr>
      </a:lvl7pPr>
      <a:lvl8pPr marL="6912034" indent="-658289" algn="l" rtl="0" eaLnBrk="1" latinLnBrk="0" hangingPunct="1">
        <a:spcBef>
          <a:spcPts val="925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54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7734896" indent="-658289" algn="l" rtl="0" eaLnBrk="1" latinLnBrk="0" hangingPunct="1">
        <a:spcBef>
          <a:spcPts val="918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54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1645722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329144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4937168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658289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8228612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987433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11520057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1316578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مستطيل ذو زوايا قطرية مخدوشة 55"/>
          <p:cNvSpPr/>
          <p:nvPr/>
        </p:nvSpPr>
        <p:spPr>
          <a:xfrm>
            <a:off x="11229978" y="27074876"/>
            <a:ext cx="9271638" cy="6588236"/>
          </a:xfrm>
          <a:prstGeom prst="snip2DiagRect">
            <a:avLst>
              <a:gd name="adj1" fmla="val 11980"/>
              <a:gd name="adj2" fmla="val 11923"/>
            </a:avLst>
          </a:prstGeom>
          <a:solidFill>
            <a:srgbClr val="FFFF00"/>
          </a:solidFill>
          <a:ln>
            <a:solidFill>
              <a:srgbClr val="00B050"/>
            </a:solidFill>
          </a:ln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64" tIns="36032" rIns="72064" bIns="36032" rtlCol="0" anchor="ctr"/>
          <a:lstStyle/>
          <a:p>
            <a:pPr algn="ctr"/>
            <a:endParaRPr lang="en-US"/>
          </a:p>
        </p:txBody>
      </p:sp>
      <p:sp>
        <p:nvSpPr>
          <p:cNvPr id="62" name="مستطيل ذو زوايا قطرية مخدوشة 61"/>
          <p:cNvSpPr/>
          <p:nvPr/>
        </p:nvSpPr>
        <p:spPr>
          <a:xfrm>
            <a:off x="11301416" y="20645456"/>
            <a:ext cx="9224873" cy="5918965"/>
          </a:xfrm>
          <a:prstGeom prst="snip2DiagRect">
            <a:avLst>
              <a:gd name="adj1" fmla="val 11980"/>
              <a:gd name="adj2" fmla="val 11923"/>
            </a:avLst>
          </a:prstGeom>
          <a:solidFill>
            <a:srgbClr val="FFFF00"/>
          </a:solidFill>
          <a:ln>
            <a:solidFill>
              <a:srgbClr val="00B050"/>
            </a:solidFill>
          </a:ln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64" tIns="36032" rIns="72064" bIns="36032" rtlCol="0" anchor="ctr"/>
          <a:lstStyle/>
          <a:p>
            <a:pPr algn="ctr"/>
            <a:endParaRPr lang="en-US"/>
          </a:p>
        </p:txBody>
      </p:sp>
      <p:sp>
        <p:nvSpPr>
          <p:cNvPr id="49" name="مستطيل ذو زوايا قطرية مخدوشة 48"/>
          <p:cNvSpPr/>
          <p:nvPr/>
        </p:nvSpPr>
        <p:spPr>
          <a:xfrm>
            <a:off x="1300096" y="21574150"/>
            <a:ext cx="9010559" cy="12358774"/>
          </a:xfrm>
          <a:prstGeom prst="snip2DiagRect">
            <a:avLst>
              <a:gd name="adj1" fmla="val 10877"/>
              <a:gd name="adj2" fmla="val 10884"/>
            </a:avLst>
          </a:prstGeom>
          <a:solidFill>
            <a:srgbClr val="FFFF00"/>
          </a:solidFill>
          <a:ln>
            <a:solidFill>
              <a:srgbClr val="00B050"/>
            </a:solidFill>
          </a:ln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64" tIns="36032" rIns="72064" bIns="36032" rtlCol="0" anchor="ctr"/>
          <a:lstStyle/>
          <a:p>
            <a:pPr algn="ctr"/>
            <a:endParaRPr lang="en-US"/>
          </a:p>
        </p:txBody>
      </p:sp>
      <p:sp>
        <p:nvSpPr>
          <p:cNvPr id="59" name="مستطيل ذو زوايا قطرية مخدوشة 58"/>
          <p:cNvSpPr/>
          <p:nvPr/>
        </p:nvSpPr>
        <p:spPr>
          <a:xfrm>
            <a:off x="1157220" y="9251004"/>
            <a:ext cx="9224873" cy="11956633"/>
          </a:xfrm>
          <a:prstGeom prst="snip2DiagRect">
            <a:avLst>
              <a:gd name="adj1" fmla="val 11479"/>
              <a:gd name="adj2" fmla="val 11509"/>
            </a:avLst>
          </a:prstGeom>
          <a:solidFill>
            <a:srgbClr val="FFFF00"/>
          </a:solidFill>
          <a:ln>
            <a:solidFill>
              <a:srgbClr val="00B050"/>
            </a:solidFill>
          </a:ln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64" tIns="36032" rIns="72064" bIns="36032" rtlCol="0" anchor="ctr"/>
          <a:lstStyle/>
          <a:p>
            <a:pPr algn="ctr"/>
            <a:endParaRPr lang="en-US"/>
          </a:p>
        </p:txBody>
      </p:sp>
      <p:sp>
        <p:nvSpPr>
          <p:cNvPr id="6" name="مستطيل 5"/>
          <p:cNvSpPr/>
          <p:nvPr/>
        </p:nvSpPr>
        <p:spPr>
          <a:xfrm>
            <a:off x="3586112" y="4857658"/>
            <a:ext cx="14930542" cy="338649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lIns="72064" tIns="36032" rIns="72064" bIns="36032">
            <a:spAutoFit/>
          </a:bodyPr>
          <a:lstStyle/>
          <a:p>
            <a:pPr algn="ctr" rtl="1">
              <a:spcBef>
                <a:spcPct val="0"/>
              </a:spcBef>
            </a:pPr>
            <a:r>
              <a:rPr lang="ar-DZ" sz="34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اسم ولقب الطالب</a:t>
            </a:r>
            <a:r>
              <a:rPr lang="en-US" sz="34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*</a:t>
            </a:r>
            <a:r>
              <a:rPr lang="en-US" sz="3400" b="1" baseline="30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1,2</a:t>
            </a:r>
            <a:r>
              <a:rPr lang="en-US" sz="34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, </a:t>
            </a:r>
            <a:r>
              <a:rPr lang="ar-DZ" sz="34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اسم ولقب المشرف على الأطروحة </a:t>
            </a:r>
            <a:r>
              <a:rPr lang="en-US" sz="34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en-US" sz="3400" b="1" baseline="30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2</a:t>
            </a:r>
          </a:p>
          <a:p>
            <a:pPr algn="ctr">
              <a:spcBef>
                <a:spcPct val="0"/>
              </a:spcBef>
            </a:pPr>
            <a:endParaRPr lang="fr-FR" sz="3400" b="1" baseline="300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 rtl="1">
              <a:spcBef>
                <a:spcPct val="0"/>
              </a:spcBef>
            </a:pPr>
            <a:r>
              <a:rPr lang="en-US" sz="3400" b="1" baseline="30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1</a:t>
            </a:r>
            <a:r>
              <a:rPr lang="ar-DZ" sz="34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جامعة الشهيد </a:t>
            </a:r>
            <a:r>
              <a:rPr lang="ar-DZ" sz="3400" b="1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حمه</a:t>
            </a:r>
            <a:r>
              <a:rPr lang="ar-DZ" sz="34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لخضر الوادي</a:t>
            </a:r>
            <a:r>
              <a:rPr lang="en-US" sz="34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, </a:t>
            </a:r>
            <a:r>
              <a:rPr lang="ar-DZ" sz="34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القسم</a:t>
            </a:r>
            <a:r>
              <a:rPr lang="en-US" sz="34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, </a:t>
            </a:r>
            <a:r>
              <a:rPr lang="ar-DZ" sz="34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ص.ب 789 الوادي 39000</a:t>
            </a:r>
            <a:r>
              <a:rPr lang="en-US" sz="34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,</a:t>
            </a:r>
            <a:r>
              <a:rPr lang="ar-DZ" sz="34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الجزائر</a:t>
            </a:r>
            <a:endParaRPr lang="en-US" sz="3400" b="1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 rtl="1">
              <a:spcBef>
                <a:spcPct val="0"/>
              </a:spcBef>
            </a:pPr>
            <a:r>
              <a:rPr lang="en-US" sz="3400" b="1" baseline="30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2</a:t>
            </a:r>
            <a:r>
              <a:rPr lang="ar-DZ" sz="34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جامعة المخبر </a:t>
            </a:r>
            <a:r>
              <a:rPr lang="en-US" sz="34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, </a:t>
            </a:r>
            <a:r>
              <a:rPr lang="ar-DZ" sz="34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تسمية المخبر</a:t>
            </a:r>
            <a:r>
              <a:rPr lang="en-US" sz="34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, </a:t>
            </a:r>
            <a:r>
              <a:rPr lang="ar-DZ" sz="34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عنوان المخبر</a:t>
            </a:r>
            <a:r>
              <a:rPr lang="en-US" sz="34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, </a:t>
            </a:r>
            <a:r>
              <a:rPr lang="ar-DZ" sz="34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الجزائر</a:t>
            </a:r>
            <a:endParaRPr lang="en-US" sz="3400" b="1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>
              <a:spcBef>
                <a:spcPct val="0"/>
              </a:spcBef>
            </a:pPr>
            <a:endParaRPr lang="en-US" sz="3400" b="1" baseline="300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/>
            <a:r>
              <a:rPr lang="ar-DZ" sz="34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البريد الإلكتروني الرسمي</a:t>
            </a:r>
            <a:endParaRPr lang="fr-FR" sz="3400" b="1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 rtl="1"/>
            <a:r>
              <a:rPr lang="ar-DZ" sz="34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هاتف: </a:t>
            </a:r>
            <a:r>
              <a:rPr lang="en-US" sz="34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213(0)……………..</a:t>
            </a:r>
            <a:r>
              <a:rPr lang="ar-DZ" sz="34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+ </a:t>
            </a:r>
            <a:r>
              <a:rPr lang="en-US" sz="34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; </a:t>
            </a:r>
            <a:r>
              <a:rPr lang="ar-DZ" sz="34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فاكس: </a:t>
            </a:r>
            <a:r>
              <a:rPr lang="en-US" sz="34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+213(0)……………</a:t>
            </a:r>
          </a:p>
        </p:txBody>
      </p:sp>
      <p:sp>
        <p:nvSpPr>
          <p:cNvPr id="11" name="عنوان 1"/>
          <p:cNvSpPr txBox="1">
            <a:spLocks/>
          </p:cNvSpPr>
          <p:nvPr/>
        </p:nvSpPr>
        <p:spPr>
          <a:xfrm>
            <a:off x="23084192" y="4444318"/>
            <a:ext cx="20750464" cy="7717632"/>
          </a:xfrm>
          <a:prstGeom prst="rect">
            <a:avLst/>
          </a:prstGeom>
        </p:spPr>
        <p:txBody>
          <a:bodyPr vert="horz" lIns="329144" tIns="164573" rIns="329144" bIns="164573" rtlCol="0" anchor="ctr"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sz="69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/>
            </a:r>
            <a:br>
              <a:rPr lang="en-US" sz="69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endParaRPr lang="en-US" sz="6900" b="1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3107" name="Picture 35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858515" y="2285890"/>
            <a:ext cx="2475137" cy="218522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3106" name="Image 3" descr="HHN.jpg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1085782" y="4857658"/>
            <a:ext cx="2191544" cy="191794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grpSp>
        <p:nvGrpSpPr>
          <p:cNvPr id="40" name="مجموعة 39"/>
          <p:cNvGrpSpPr/>
          <p:nvPr/>
        </p:nvGrpSpPr>
        <p:grpSpPr>
          <a:xfrm>
            <a:off x="11229979" y="27074874"/>
            <a:ext cx="9144064" cy="6368860"/>
            <a:chOff x="1358755" y="19975502"/>
            <a:chExt cx="12609167" cy="7929628"/>
          </a:xfrm>
        </p:grpSpPr>
        <p:sp>
          <p:nvSpPr>
            <p:cNvPr id="35" name="عنوان 1"/>
            <p:cNvSpPr txBox="1">
              <a:spLocks/>
            </p:cNvSpPr>
            <p:nvPr/>
          </p:nvSpPr>
          <p:spPr>
            <a:xfrm>
              <a:off x="1358755" y="21576509"/>
              <a:ext cx="12609167" cy="6328621"/>
            </a:xfrm>
            <a:prstGeom prst="rect">
              <a:avLst/>
            </a:prstGeom>
          </p:spPr>
          <p:txBody>
            <a:bodyPr vert="horz" lIns="417643" tIns="208822" rIns="417643" bIns="208822" rtlCol="0" anchor="ctr">
              <a:noAutofit/>
            </a:bodyPr>
            <a:lstStyle/>
            <a:p>
              <a:pPr lvl="0" algn="ctr" rtl="1">
                <a:buFont typeface="Wingdings" pitchFamily="2" charset="2"/>
                <a:buChar char="ü"/>
              </a:pPr>
              <a:r>
                <a:rPr lang="en-US" sz="3900" dirty="0" smtClean="0"/>
                <a:t> </a:t>
              </a:r>
              <a:r>
                <a:rPr lang="en-US" sz="4700" dirty="0" smtClean="0"/>
                <a:t> </a:t>
              </a:r>
              <a:r>
                <a:rPr lang="ar-DZ" sz="4300" dirty="0" smtClean="0"/>
                <a:t>شرح مختصر لمنهجية العمل المتبعة.</a:t>
              </a:r>
              <a:endParaRPr lang="en-US" sz="4700" dirty="0">
                <a:cs typeface="Arial" pitchFamily="34" charset="0"/>
              </a:endParaRPr>
            </a:p>
          </p:txBody>
        </p:sp>
        <p:sp>
          <p:nvSpPr>
            <p:cNvPr id="37" name="عنوان 1"/>
            <p:cNvSpPr txBox="1">
              <a:spLocks/>
            </p:cNvSpPr>
            <p:nvPr/>
          </p:nvSpPr>
          <p:spPr>
            <a:xfrm>
              <a:off x="4689574" y="19975502"/>
              <a:ext cx="6072230" cy="1357322"/>
            </a:xfrm>
            <a:prstGeom prst="rect">
              <a:avLst/>
            </a:prstGeom>
          </p:spPr>
          <p:txBody>
            <a:bodyPr vert="horz" lIns="417643" tIns="208822" rIns="417643" bIns="208822" rtlCol="0" anchor="ctr">
              <a:noAutofit/>
            </a:bodyPr>
            <a:lstStyle/>
            <a:p>
              <a:pPr lvl="0" algn="ctr">
                <a:spcBef>
                  <a:spcPct val="0"/>
                </a:spcBef>
                <a:defRPr/>
              </a:pPr>
              <a:r>
                <a:rPr lang="ar-DZ" sz="4700" b="1" u="sng" dirty="0" smtClean="0"/>
                <a:t>منهجية العمل</a:t>
              </a:r>
              <a:endParaRPr lang="en-US" sz="4300" b="1" u="sng" dirty="0">
                <a:ea typeface="+mj-ea"/>
                <a:cs typeface="Arial" pitchFamily="34" charset="0"/>
              </a:endParaRPr>
            </a:p>
          </p:txBody>
        </p:sp>
      </p:grpSp>
      <p:sp>
        <p:nvSpPr>
          <p:cNvPr id="39" name="عنوان 1"/>
          <p:cNvSpPr txBox="1">
            <a:spLocks/>
          </p:cNvSpPr>
          <p:nvPr/>
        </p:nvSpPr>
        <p:spPr>
          <a:xfrm>
            <a:off x="3411258" y="9410297"/>
            <a:ext cx="3567630" cy="1502090"/>
          </a:xfrm>
          <a:prstGeom prst="rect">
            <a:avLst/>
          </a:prstGeom>
        </p:spPr>
        <p:txBody>
          <a:bodyPr vert="horz" lIns="329144" tIns="164573" rIns="329144" bIns="164573" rtlCol="0" anchor="ctr">
            <a:noAutofit/>
          </a:bodyPr>
          <a:lstStyle/>
          <a:p>
            <a:pPr lvl="0" algn="ctr" rtl="1">
              <a:spcBef>
                <a:spcPct val="0"/>
              </a:spcBef>
              <a:defRPr/>
            </a:pPr>
            <a:r>
              <a:rPr lang="ar-DZ" sz="4700" b="1" u="sng" dirty="0" smtClean="0"/>
              <a:t>النتائج</a:t>
            </a:r>
            <a:endParaRPr lang="en-US" sz="4300" b="1" u="sng" dirty="0">
              <a:ea typeface="+mj-ea"/>
              <a:cs typeface="Arial" pitchFamily="34" charset="0"/>
            </a:endParaRPr>
          </a:p>
        </p:txBody>
      </p:sp>
      <p:sp>
        <p:nvSpPr>
          <p:cNvPr id="42" name="عنوان 1"/>
          <p:cNvSpPr txBox="1">
            <a:spLocks/>
          </p:cNvSpPr>
          <p:nvPr/>
        </p:nvSpPr>
        <p:spPr>
          <a:xfrm>
            <a:off x="1371534" y="10644136"/>
            <a:ext cx="8929750" cy="9708468"/>
          </a:xfrm>
          <a:prstGeom prst="rect">
            <a:avLst/>
          </a:prstGeom>
        </p:spPr>
        <p:txBody>
          <a:bodyPr vert="horz" lIns="329144" tIns="164573" rIns="329144" bIns="164573" rtlCol="0" anchor="ctr">
            <a:noAutofit/>
          </a:bodyPr>
          <a:lstStyle/>
          <a:p>
            <a:pPr lvl="0" algn="ctr" rtl="1">
              <a:spcBef>
                <a:spcPct val="0"/>
              </a:spcBef>
              <a:buFont typeface="Wingdings" pitchFamily="2" charset="2"/>
              <a:buChar char="v"/>
            </a:pPr>
            <a:r>
              <a:rPr lang="ar-DZ" sz="4300" dirty="0" smtClean="0">
                <a:ea typeface="+mj-ea"/>
                <a:cs typeface="Arial" pitchFamily="34" charset="0"/>
              </a:rPr>
              <a:t>عرض النتائج المتحصل عليها</a:t>
            </a:r>
            <a:endParaRPr lang="en-US" sz="3900" dirty="0">
              <a:ea typeface="+mj-ea"/>
              <a:cs typeface="Arial" pitchFamily="34" charset="0"/>
            </a:endParaRPr>
          </a:p>
        </p:txBody>
      </p:sp>
      <p:sp>
        <p:nvSpPr>
          <p:cNvPr id="54" name="مستطيل ذو زوايا قطرية مخدوشة 53"/>
          <p:cNvSpPr/>
          <p:nvPr/>
        </p:nvSpPr>
        <p:spPr>
          <a:xfrm>
            <a:off x="11015664" y="9230047"/>
            <a:ext cx="9275839" cy="11235630"/>
          </a:xfrm>
          <a:prstGeom prst="snip2DiagRect">
            <a:avLst>
              <a:gd name="adj1" fmla="val 11283"/>
              <a:gd name="adj2" fmla="val 11923"/>
            </a:avLst>
          </a:prstGeom>
          <a:solidFill>
            <a:srgbClr val="FFFF00"/>
          </a:solid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72064" tIns="36032" rIns="72064" bIns="36032" rtlCol="0" anchor="ctr"/>
          <a:lstStyle/>
          <a:p>
            <a:pPr algn="ctr"/>
            <a:endParaRPr lang="en-US"/>
          </a:p>
        </p:txBody>
      </p:sp>
      <p:sp>
        <p:nvSpPr>
          <p:cNvPr id="60" name="عنوان 1"/>
          <p:cNvSpPr txBox="1">
            <a:spLocks/>
          </p:cNvSpPr>
          <p:nvPr/>
        </p:nvSpPr>
        <p:spPr>
          <a:xfrm>
            <a:off x="14623811" y="9650632"/>
            <a:ext cx="3312800" cy="901254"/>
          </a:xfrm>
          <a:prstGeom prst="rect">
            <a:avLst/>
          </a:prstGeom>
        </p:spPr>
        <p:txBody>
          <a:bodyPr vert="horz" lIns="329144" tIns="164573" rIns="329144" bIns="164573" rtlCol="0" anchor="ctr">
            <a:noAutofit/>
          </a:bodyPr>
          <a:lstStyle/>
          <a:p>
            <a:pPr lvl="0" algn="ctr" rtl="1">
              <a:spcBef>
                <a:spcPct val="0"/>
              </a:spcBef>
              <a:defRPr/>
            </a:pPr>
            <a:r>
              <a:rPr lang="ar-DZ" sz="4700" b="1" u="sng" dirty="0" smtClean="0"/>
              <a:t>الأهداف</a:t>
            </a:r>
            <a:endParaRPr lang="en-US" sz="4700" b="1" u="sng" dirty="0"/>
          </a:p>
        </p:txBody>
      </p:sp>
      <p:grpSp>
        <p:nvGrpSpPr>
          <p:cNvPr id="69" name="مجموعة 68"/>
          <p:cNvGrpSpPr/>
          <p:nvPr/>
        </p:nvGrpSpPr>
        <p:grpSpPr>
          <a:xfrm>
            <a:off x="11372854" y="21074084"/>
            <a:ext cx="8858312" cy="5286412"/>
            <a:chOff x="1138924" y="25951118"/>
            <a:chExt cx="12858055" cy="7454725"/>
          </a:xfrm>
        </p:grpSpPr>
        <p:sp>
          <p:nvSpPr>
            <p:cNvPr id="66" name="عنوان 1"/>
            <p:cNvSpPr txBox="1">
              <a:spLocks/>
            </p:cNvSpPr>
            <p:nvPr/>
          </p:nvSpPr>
          <p:spPr>
            <a:xfrm>
              <a:off x="4567161" y="25951118"/>
              <a:ext cx="7686512" cy="951622"/>
            </a:xfrm>
            <a:prstGeom prst="rect">
              <a:avLst/>
            </a:prstGeom>
          </p:spPr>
          <p:txBody>
            <a:bodyPr vert="horz" lIns="417643" tIns="208822" rIns="417643" bIns="208822" rtlCol="0" anchor="ctr">
              <a:noAutofit/>
            </a:bodyPr>
            <a:lstStyle/>
            <a:p>
              <a:pPr lvl="0" algn="ctr" rtl="1">
                <a:spcBef>
                  <a:spcPct val="0"/>
                </a:spcBef>
                <a:defRPr/>
              </a:pPr>
              <a:r>
                <a:rPr lang="ar-DZ" sz="4700" b="1" u="sng" dirty="0" smtClean="0"/>
                <a:t>الوسائل المستعملة</a:t>
              </a:r>
              <a:endParaRPr lang="en-US" sz="4300" b="1" u="sng" dirty="0">
                <a:ea typeface="+mj-ea"/>
                <a:cs typeface="Arial" pitchFamily="34" charset="0"/>
              </a:endParaRPr>
            </a:p>
          </p:txBody>
        </p:sp>
        <p:sp>
          <p:nvSpPr>
            <p:cNvPr id="65" name="عنوان 1"/>
            <p:cNvSpPr txBox="1">
              <a:spLocks/>
            </p:cNvSpPr>
            <p:nvPr/>
          </p:nvSpPr>
          <p:spPr>
            <a:xfrm>
              <a:off x="1138924" y="26842808"/>
              <a:ext cx="12858055" cy="6563035"/>
            </a:xfrm>
            <a:prstGeom prst="rect">
              <a:avLst/>
            </a:prstGeom>
          </p:spPr>
          <p:txBody>
            <a:bodyPr vert="horz" lIns="417643" tIns="208822" rIns="417643" bIns="208822" rtlCol="0" anchor="ctr">
              <a:noAutofit/>
            </a:bodyPr>
            <a:lstStyle/>
            <a:p>
              <a:pPr lvl="0" algn="just" rtl="1">
                <a:buFont typeface="Wingdings" pitchFamily="2" charset="2"/>
                <a:buChar char="ü"/>
              </a:pPr>
              <a:r>
                <a:rPr lang="en-US" sz="3900" dirty="0" smtClean="0"/>
                <a:t> </a:t>
              </a:r>
              <a:r>
                <a:rPr lang="ar-DZ" sz="3800" dirty="0" smtClean="0"/>
                <a:t>سرد وجيز للوسائل المستعملة.</a:t>
              </a:r>
              <a:endParaRPr lang="en-US" sz="3900" dirty="0">
                <a:ea typeface="+mj-ea"/>
                <a:cs typeface="Arial" pitchFamily="34" charset="0"/>
              </a:endParaRPr>
            </a:p>
          </p:txBody>
        </p:sp>
      </p:grpSp>
      <p:sp>
        <p:nvSpPr>
          <p:cNvPr id="41" name="عنوان 1"/>
          <p:cNvSpPr txBox="1">
            <a:spLocks/>
          </p:cNvSpPr>
          <p:nvPr/>
        </p:nvSpPr>
        <p:spPr>
          <a:xfrm>
            <a:off x="1412702" y="23145786"/>
            <a:ext cx="8817144" cy="10215634"/>
          </a:xfrm>
          <a:prstGeom prst="rect">
            <a:avLst/>
          </a:prstGeom>
        </p:spPr>
        <p:txBody>
          <a:bodyPr vert="horz" lIns="329144" tIns="164573" rIns="329144" bIns="164573" rtlCol="0" anchor="ctr">
            <a:noAutofit/>
          </a:bodyPr>
          <a:lstStyle/>
          <a:p>
            <a:pPr lvl="0" algn="just" rtl="1">
              <a:spcBef>
                <a:spcPct val="0"/>
              </a:spcBef>
              <a:buFont typeface="Wingdings" pitchFamily="2" charset="2"/>
              <a:buChar char="ü"/>
              <a:defRPr/>
            </a:pPr>
            <a:r>
              <a:rPr lang="ar-DZ" sz="4300" dirty="0" smtClean="0"/>
              <a:t>خلاصة هذا العمل</a:t>
            </a:r>
            <a:endParaRPr lang="en-US" sz="4300" dirty="0"/>
          </a:p>
        </p:txBody>
      </p:sp>
      <p:sp>
        <p:nvSpPr>
          <p:cNvPr id="36" name="عنوان 1"/>
          <p:cNvSpPr txBox="1">
            <a:spLocks/>
          </p:cNvSpPr>
          <p:nvPr/>
        </p:nvSpPr>
        <p:spPr>
          <a:xfrm>
            <a:off x="3887010" y="21815904"/>
            <a:ext cx="4128258" cy="901254"/>
          </a:xfrm>
          <a:prstGeom prst="rect">
            <a:avLst/>
          </a:prstGeom>
        </p:spPr>
        <p:txBody>
          <a:bodyPr vert="horz" lIns="329144" tIns="164573" rIns="329144" bIns="164573" rtlCol="0" anchor="ctr"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ar-DZ" sz="4300" b="1" u="sng" dirty="0" smtClean="0">
                <a:latin typeface="+mj-lt"/>
                <a:ea typeface="+mj-ea"/>
                <a:cs typeface="+mj-cs"/>
              </a:rPr>
              <a:t>الخلاصة</a:t>
            </a:r>
            <a:endParaRPr lang="en-US" sz="4300" u="sng" dirty="0">
              <a:ea typeface="+mj-ea"/>
              <a:cs typeface="Arial" pitchFamily="34" charset="0"/>
            </a:endParaRPr>
          </a:p>
        </p:txBody>
      </p:sp>
      <p:sp>
        <p:nvSpPr>
          <p:cNvPr id="67" name="عنوان 1"/>
          <p:cNvSpPr txBox="1">
            <a:spLocks/>
          </p:cNvSpPr>
          <p:nvPr/>
        </p:nvSpPr>
        <p:spPr>
          <a:xfrm>
            <a:off x="3575258" y="2357328"/>
            <a:ext cx="14941396" cy="1928826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lIns="329144" tIns="164573" rIns="329144" bIns="164573" rtlCol="0" anchor="ctr">
            <a:no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ar-DZ" sz="5700" b="1" dirty="0" smtClean="0"/>
              <a:t>عنوان الأطروحة</a:t>
            </a:r>
            <a:endParaRPr lang="en-US" sz="5400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68" name="Image 67" descr="شعار الجامعة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302340" y="3428898"/>
            <a:ext cx="2701206" cy="3184430"/>
          </a:xfrm>
          <a:prstGeom prst="rect">
            <a:avLst/>
          </a:prstGeom>
        </p:spPr>
      </p:pic>
      <p:sp>
        <p:nvSpPr>
          <p:cNvPr id="73" name="عنوان 1"/>
          <p:cNvSpPr txBox="1">
            <a:spLocks/>
          </p:cNvSpPr>
          <p:nvPr/>
        </p:nvSpPr>
        <p:spPr>
          <a:xfrm>
            <a:off x="11087101" y="11032554"/>
            <a:ext cx="9072627" cy="8827084"/>
          </a:xfrm>
          <a:prstGeom prst="rect">
            <a:avLst/>
          </a:prstGeom>
        </p:spPr>
        <p:txBody>
          <a:bodyPr vert="horz" lIns="329144" tIns="164573" rIns="329144" bIns="164573" rtlCol="0" anchor="ctr">
            <a:noAutofit/>
          </a:bodyPr>
          <a:lstStyle/>
          <a:p>
            <a:pPr lvl="0" algn="ctr" rtl="1">
              <a:spcBef>
                <a:spcPct val="0"/>
              </a:spcBef>
              <a:buFont typeface="Wingdings" pitchFamily="2" charset="2"/>
              <a:buChar char="v"/>
            </a:pPr>
            <a:r>
              <a:rPr lang="ar-DZ" sz="4300" dirty="0" smtClean="0"/>
              <a:t>شرح مبسط عن أهداف الدراسة</a:t>
            </a:r>
            <a:r>
              <a:rPr lang="en-US" sz="3900" dirty="0" smtClean="0">
                <a:latin typeface="+mj-lt"/>
                <a:ea typeface="+mj-ea"/>
                <a:cs typeface="+mj-cs"/>
              </a:rPr>
              <a:t/>
            </a:r>
            <a:br>
              <a:rPr lang="en-US" sz="3900" dirty="0" smtClean="0">
                <a:latin typeface="+mj-lt"/>
                <a:ea typeface="+mj-ea"/>
                <a:cs typeface="+mj-cs"/>
              </a:rPr>
            </a:br>
            <a:r>
              <a:rPr lang="en-US" sz="3900" dirty="0" smtClean="0">
                <a:latin typeface="+mj-lt"/>
                <a:ea typeface="+mj-ea"/>
                <a:cs typeface="+mj-cs"/>
              </a:rPr>
              <a:t/>
            </a:r>
            <a:br>
              <a:rPr lang="en-US" sz="3900" dirty="0" smtClean="0">
                <a:latin typeface="+mj-lt"/>
                <a:ea typeface="+mj-ea"/>
                <a:cs typeface="+mj-cs"/>
              </a:rPr>
            </a:br>
            <a:endParaRPr lang="en-US" sz="3900" dirty="0">
              <a:ea typeface="+mj-ea"/>
              <a:cs typeface="Arial" pitchFamily="34" charset="0"/>
            </a:endParaRPr>
          </a:p>
        </p:txBody>
      </p:sp>
      <p:sp>
        <p:nvSpPr>
          <p:cNvPr id="25" name="عنوان 1"/>
          <p:cNvSpPr txBox="1">
            <a:spLocks/>
          </p:cNvSpPr>
          <p:nvPr/>
        </p:nvSpPr>
        <p:spPr>
          <a:xfrm>
            <a:off x="2871732" y="212296"/>
            <a:ext cx="15216294" cy="1502090"/>
          </a:xfrm>
          <a:prstGeom prst="rect">
            <a:avLst/>
          </a:prstGeom>
          <a:blipFill>
            <a:blip r:embed="rId5"/>
            <a:tile tx="0" ty="0" sx="100000" sy="100000" flip="none" algn="tl"/>
          </a:blipFill>
          <a:ln>
            <a:solidFill>
              <a:schemeClr val="accent1"/>
            </a:solidFill>
          </a:ln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vert="horz" lIns="329144" tIns="164573" rIns="329144" bIns="164573" rtlCol="0" anchor="ctr"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lvl="0" algn="ctr" rtl="1">
              <a:spcBef>
                <a:spcPct val="0"/>
              </a:spcBef>
              <a:defRPr/>
            </a:pPr>
            <a:r>
              <a:rPr lang="ar-DZ" sz="8000" b="1" spc="39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PT Bold Mirror" pitchFamily="2" charset="-78"/>
              </a:rPr>
              <a:t>أيام الدكتوراه الأولى 2015</a:t>
            </a:r>
            <a:r>
              <a:rPr lang="fr-FR" sz="8000" b="1" spc="39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PT Bold Mirror" pitchFamily="2" charset="-78"/>
              </a:rPr>
              <a:t> </a:t>
            </a:r>
            <a:r>
              <a:rPr lang="ar-DZ" sz="8000" b="1" spc="39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PT Bold Mirror" pitchFamily="2" charset="-78"/>
              </a:rPr>
              <a:t> </a:t>
            </a:r>
            <a:r>
              <a:rPr lang="ar-DZ" sz="3600" b="1" spc="39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يوم 24 فيفري 2015</a:t>
            </a:r>
            <a:endParaRPr lang="en-US" sz="3600" b="1" spc="39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spect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1470</TotalTime>
  <Words>93</Words>
  <Application>Microsoft Office PowerPoint</Application>
  <PresentationFormat>Personnalisé</PresentationFormat>
  <Paragraphs>20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2" baseType="lpstr">
      <vt:lpstr>Aspect</vt:lpstr>
      <vt:lpstr>Diapositive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الشريحة 1</dc:title>
  <dc:creator>Girls</dc:creator>
  <cp:lastModifiedBy>Administrateur</cp:lastModifiedBy>
  <cp:revision>154</cp:revision>
  <dcterms:created xsi:type="dcterms:W3CDTF">2014-03-26T11:47:51Z</dcterms:created>
  <dcterms:modified xsi:type="dcterms:W3CDTF">2015-01-28T15:03:03Z</dcterms:modified>
</cp:coreProperties>
</file>