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0" r:id="rId2"/>
  </p:sldIdLst>
  <p:sldSz cx="21602700" cy="36004500"/>
  <p:notesSz cx="6858000" cy="9144000"/>
  <p:defaultTextStyle>
    <a:defPPr>
      <a:defRPr lang="en-US"/>
    </a:defPPr>
    <a:lvl1pPr marL="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722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1445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7168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289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8612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4335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20057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5780" algn="l" defTabSz="3291445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>
    <p:restoredLeft sz="15620"/>
    <p:restoredTop sz="99821" autoAdjust="0"/>
  </p:normalViewPr>
  <p:slideViewPr>
    <p:cSldViewPr>
      <p:cViewPr>
        <p:scale>
          <a:sx n="20" d="100"/>
          <a:sy n="20" d="100"/>
        </p:scale>
        <p:origin x="-2100" y="66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215152" y="28086988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900113" y="25480411"/>
            <a:ext cx="19982498" cy="6417469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00113" y="20402550"/>
            <a:ext cx="19982498" cy="4800600"/>
          </a:xfrm>
        </p:spPr>
        <p:txBody>
          <a:bodyPr anchor="b"/>
          <a:lstStyle>
            <a:lvl1pPr marL="0" indent="0" algn="l">
              <a:buNone/>
              <a:defRPr sz="8700">
                <a:solidFill>
                  <a:schemeClr val="tx2">
                    <a:shade val="75000"/>
                  </a:schemeClr>
                </a:solidFill>
              </a:defRPr>
            </a:lvl1pPr>
            <a:lvl2pPr marL="1645722" indent="0" algn="ctr">
              <a:buNone/>
            </a:lvl2pPr>
            <a:lvl3pPr marL="3291445" indent="0" algn="ctr">
              <a:buNone/>
            </a:lvl3pPr>
            <a:lvl4pPr marL="4937168" indent="0" algn="ctr">
              <a:buNone/>
            </a:lvl4pPr>
            <a:lvl5pPr marL="6582890" indent="0" algn="ctr">
              <a:buNone/>
            </a:lvl5pPr>
            <a:lvl6pPr marL="8228612" indent="0" algn="ctr">
              <a:buNone/>
            </a:lvl6pPr>
            <a:lvl7pPr marL="9874335" indent="0" algn="ctr">
              <a:buNone/>
            </a:lvl7pPr>
            <a:lvl8pPr marL="11520057" indent="0" algn="ctr">
              <a:buNone/>
            </a:lvl8pPr>
            <a:lvl9pPr marL="1316578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19442430" y="33988249"/>
            <a:ext cx="1793024" cy="1296162"/>
          </a:xfrm>
        </p:spPr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6202025" y="2883701"/>
            <a:ext cx="4320540" cy="30720507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80135" y="2883701"/>
            <a:ext cx="14761845" cy="30720507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8461058" y="400054"/>
            <a:ext cx="6840855" cy="1516856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19442430" y="33988249"/>
            <a:ext cx="1793024" cy="1296162"/>
          </a:xfrm>
        </p:spPr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215152" y="18085738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900113" y="8801100"/>
            <a:ext cx="19982498" cy="6400800"/>
          </a:xfrm>
        </p:spPr>
        <p:txBody>
          <a:bodyPr anchor="b"/>
          <a:lstStyle>
            <a:lvl1pPr marL="0" indent="0" algn="r">
              <a:buNone/>
              <a:defRPr sz="72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26372" y="15472200"/>
            <a:ext cx="20522565" cy="6220331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712889" y="2400301"/>
            <a:ext cx="20522565" cy="44165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720089" y="8401050"/>
            <a:ext cx="9901238" cy="24803100"/>
          </a:xfrm>
        </p:spPr>
        <p:txBody>
          <a:bodyPr/>
          <a:lstStyle>
            <a:lvl1pPr>
              <a:defRPr sz="10100"/>
            </a:lvl1pPr>
            <a:lvl2pPr>
              <a:defRPr sz="87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10981373" y="8401050"/>
            <a:ext cx="10261282" cy="24803100"/>
          </a:xfrm>
        </p:spPr>
        <p:txBody>
          <a:bodyPr/>
          <a:lstStyle>
            <a:lvl1pPr>
              <a:defRPr sz="10100"/>
            </a:lvl1pPr>
            <a:lvl2pPr>
              <a:defRPr sz="87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720091" y="28403550"/>
            <a:ext cx="20342542" cy="463391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64912" y="3500438"/>
            <a:ext cx="10136438" cy="3358750"/>
          </a:xfrm>
        </p:spPr>
        <p:txBody>
          <a:bodyPr anchor="ctr"/>
          <a:lstStyle>
            <a:lvl1pPr marL="0" indent="0">
              <a:buNone/>
              <a:defRPr sz="65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7200" b="1"/>
            </a:lvl2pPr>
            <a:lvl3pPr>
              <a:buNone/>
              <a:defRPr sz="6500" b="1"/>
            </a:lvl3pPr>
            <a:lvl4pPr>
              <a:buNone/>
              <a:defRPr sz="5800" b="1"/>
            </a:lvl4pPr>
            <a:lvl5pPr>
              <a:buNone/>
              <a:defRPr sz="58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10973874" y="3500438"/>
            <a:ext cx="10140419" cy="3358750"/>
          </a:xfrm>
        </p:spPr>
        <p:txBody>
          <a:bodyPr anchor="ctr"/>
          <a:lstStyle>
            <a:lvl1pPr marL="0" indent="0">
              <a:buNone/>
              <a:defRPr sz="65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7200" b="1"/>
            </a:lvl2pPr>
            <a:lvl3pPr>
              <a:buNone/>
              <a:defRPr sz="6500" b="1"/>
            </a:lvl3pPr>
            <a:lvl4pPr>
              <a:buNone/>
              <a:defRPr sz="5800" b="1"/>
            </a:lvl4pPr>
            <a:lvl5pPr>
              <a:buNone/>
              <a:defRPr sz="58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664912" y="6909196"/>
            <a:ext cx="10136438" cy="20694256"/>
          </a:xfrm>
        </p:spPr>
        <p:txBody>
          <a:bodyPr/>
          <a:lstStyle>
            <a:lvl1pPr>
              <a:defRPr sz="87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10982625" y="6909196"/>
            <a:ext cx="10131666" cy="20694256"/>
          </a:xfrm>
        </p:spPr>
        <p:txBody>
          <a:bodyPr/>
          <a:lstStyle>
            <a:lvl1pPr>
              <a:defRPr sz="87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9442431" y="34004251"/>
            <a:ext cx="1800225" cy="1296162"/>
          </a:xfrm>
        </p:spPr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215152" y="31603953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712889" y="2400301"/>
            <a:ext cx="20522565" cy="44165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215152" y="30707867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080135" y="28803600"/>
            <a:ext cx="19982498" cy="2733675"/>
          </a:xfrm>
        </p:spPr>
        <p:txBody>
          <a:bodyPr anchor="ctr"/>
          <a:lstStyle>
            <a:lvl1pPr algn="l">
              <a:buNone/>
              <a:defRPr sz="72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1080136" y="3200400"/>
            <a:ext cx="7107139" cy="25203150"/>
          </a:xfrm>
        </p:spPr>
        <p:txBody>
          <a:bodyPr/>
          <a:lstStyle>
            <a:lvl1pPr marL="0" indent="0">
              <a:buNone/>
              <a:defRPr sz="5000"/>
            </a:lvl1pPr>
            <a:lvl2pPr>
              <a:buNone/>
              <a:defRPr sz="4300"/>
            </a:lvl2pPr>
            <a:lvl3pPr>
              <a:buNone/>
              <a:defRPr sz="3600"/>
            </a:lvl3pPr>
            <a:lvl4pPr>
              <a:buNone/>
              <a:defRPr sz="3200"/>
            </a:lvl4pPr>
            <a:lvl5pPr>
              <a:buNone/>
              <a:defRPr sz="32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8446056" y="3200400"/>
            <a:ext cx="12616577" cy="25203150"/>
          </a:xfrm>
        </p:spPr>
        <p:txBody>
          <a:bodyPr/>
          <a:lstStyle>
            <a:lvl1pPr>
              <a:defRPr sz="11500"/>
            </a:lvl1pPr>
            <a:lvl2pPr>
              <a:defRPr sz="10100"/>
            </a:lvl2pPr>
            <a:lvl3pPr>
              <a:defRPr sz="8700"/>
            </a:lvl3pPr>
            <a:lvl4pPr>
              <a:defRPr sz="7200"/>
            </a:lvl4pPr>
            <a:lvl5pPr>
              <a:defRPr sz="72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8281035" y="3237329"/>
            <a:ext cx="11881485" cy="192024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115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900112" y="26217240"/>
            <a:ext cx="13861733" cy="2742012"/>
          </a:xfrm>
        </p:spPr>
        <p:txBody>
          <a:bodyPr anchor="ctr"/>
          <a:lstStyle>
            <a:lvl1pPr algn="l">
              <a:buNone/>
              <a:defRPr sz="72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900112" y="29049395"/>
            <a:ext cx="13861733" cy="4033837"/>
          </a:xfrm>
        </p:spPr>
        <p:txBody>
          <a:bodyPr lIns="394974" tIns="0"/>
          <a:lstStyle>
            <a:lvl1pPr marL="0" indent="0">
              <a:buNone/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215152" y="5517217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720090" y="8159353"/>
            <a:ext cx="20522565" cy="23761306"/>
          </a:xfrm>
          <a:prstGeom prst="rect">
            <a:avLst/>
          </a:prstGeom>
        </p:spPr>
        <p:txBody>
          <a:bodyPr vert="horz" lIns="329144" tIns="164573" rIns="329144" bIns="164573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15301913" y="400054"/>
            <a:ext cx="5940742" cy="1516856"/>
          </a:xfrm>
          <a:prstGeom prst="rect">
            <a:avLst/>
          </a:prstGeom>
        </p:spPr>
        <p:txBody>
          <a:bodyPr vert="horz" lIns="329144" tIns="164573" rIns="329144" bIns="164573"/>
          <a:lstStyle>
            <a:lvl1pPr algn="l" eaLnBrk="1" latinLnBrk="0" hangingPunct="1">
              <a:defRPr kumimoji="0" sz="4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DE3AB7-3382-41DF-88B7-348CE0814747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7380923" y="400054"/>
            <a:ext cx="7920990" cy="1516856"/>
          </a:xfrm>
          <a:prstGeom prst="rect">
            <a:avLst/>
          </a:prstGeom>
        </p:spPr>
        <p:txBody>
          <a:bodyPr vert="horz" lIns="329144" tIns="164573" rIns="329144" bIns="164573"/>
          <a:lstStyle>
            <a:lvl1pPr algn="r" eaLnBrk="1" latinLnBrk="0" hangingPunct="1">
              <a:defRPr kumimoji="0" sz="4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19442431" y="34004253"/>
            <a:ext cx="1800225" cy="1283494"/>
          </a:xfrm>
          <a:prstGeom prst="rect">
            <a:avLst/>
          </a:prstGeom>
        </p:spPr>
        <p:txBody>
          <a:bodyPr vert="horz" lIns="329144" tIns="164573" rIns="329144" bIns="164573"/>
          <a:lstStyle>
            <a:lvl1pPr algn="r" eaLnBrk="1" latinLnBrk="0" hangingPunct="1">
              <a:defRPr kumimoji="0" sz="4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FBDED9-2C5B-46C2-BA02-538F95EE887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720090" y="2400301"/>
            <a:ext cx="20522565" cy="4400550"/>
          </a:xfrm>
          <a:prstGeom prst="rect">
            <a:avLst/>
          </a:prstGeom>
        </p:spPr>
        <p:txBody>
          <a:bodyPr vert="horz" lIns="329144" tIns="164573" rIns="329144" bIns="164573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215152" y="5517217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215152" y="5554429"/>
            <a:ext cx="20387548" cy="1250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29144" tIns="164573" rIns="329144" bIns="164573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129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1234291" indent="-1234291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11500" kern="1200">
          <a:solidFill>
            <a:schemeClr val="tx2"/>
          </a:solidFill>
          <a:latin typeface="+mn-lt"/>
          <a:ea typeface="+mn-ea"/>
          <a:cs typeface="+mn-cs"/>
        </a:defRPr>
      </a:lvl1pPr>
      <a:lvl2pPr marL="2674299" indent="-1028577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10100" kern="1200">
          <a:solidFill>
            <a:schemeClr val="tx2"/>
          </a:solidFill>
          <a:latin typeface="+mn-lt"/>
          <a:ea typeface="+mn-ea"/>
          <a:cs typeface="+mn-cs"/>
        </a:defRPr>
      </a:lvl2pPr>
      <a:lvl3pPr marL="4114306" indent="-82286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8700" kern="1200">
          <a:solidFill>
            <a:schemeClr val="tx2"/>
          </a:solidFill>
          <a:latin typeface="+mn-lt"/>
          <a:ea typeface="+mn-ea"/>
          <a:cs typeface="+mn-cs"/>
        </a:defRPr>
      </a:lvl3pPr>
      <a:lvl4pPr marL="5760028" indent="-82286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7200" kern="1200">
          <a:solidFill>
            <a:schemeClr val="tx2"/>
          </a:solidFill>
          <a:latin typeface="+mn-lt"/>
          <a:ea typeface="+mn-ea"/>
          <a:cs typeface="+mn-cs"/>
        </a:defRPr>
      </a:lvl4pPr>
      <a:lvl5pPr marL="7405751" indent="-82286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6500" kern="1200">
          <a:solidFill>
            <a:schemeClr val="tx2"/>
          </a:solidFill>
          <a:latin typeface="+mn-lt"/>
          <a:ea typeface="+mn-ea"/>
          <a:cs typeface="+mn-cs"/>
        </a:defRPr>
      </a:lvl5pPr>
      <a:lvl6pPr marL="9051474" indent="-82286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6500" kern="1200">
          <a:solidFill>
            <a:schemeClr val="tx2"/>
          </a:solidFill>
          <a:latin typeface="+mn-lt"/>
          <a:ea typeface="+mn-ea"/>
          <a:cs typeface="+mn-cs"/>
        </a:defRPr>
      </a:lvl6pPr>
      <a:lvl7pPr marL="10697196" indent="-82286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5800" kern="1200">
          <a:solidFill>
            <a:schemeClr val="tx2"/>
          </a:solidFill>
          <a:latin typeface="+mn-lt"/>
          <a:ea typeface="+mn-ea"/>
          <a:cs typeface="+mn-cs"/>
        </a:defRPr>
      </a:lvl7pPr>
      <a:lvl8pPr marL="12342919" indent="-82286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5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13988641" indent="-822862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50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6457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2914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9371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65828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82286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98743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1520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31657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مستطيل ذو زوايا قطرية مخدوشة 55"/>
          <p:cNvSpPr/>
          <p:nvPr/>
        </p:nvSpPr>
        <p:spPr>
          <a:xfrm>
            <a:off x="761018" y="27696664"/>
            <a:ext cx="9968894" cy="7149946"/>
          </a:xfrm>
          <a:prstGeom prst="snip2DiagRect">
            <a:avLst>
              <a:gd name="adj1" fmla="val 16692"/>
              <a:gd name="adj2" fmla="val 17308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2" name="مستطيل ذو زوايا قطرية مخدوشة 61"/>
          <p:cNvSpPr/>
          <p:nvPr/>
        </p:nvSpPr>
        <p:spPr>
          <a:xfrm>
            <a:off x="761018" y="20716895"/>
            <a:ext cx="9897456" cy="6679352"/>
          </a:xfrm>
          <a:prstGeom prst="snip2DiagRect">
            <a:avLst>
              <a:gd name="adj1" fmla="val 17744"/>
              <a:gd name="adj2" fmla="val 18601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49" name="مستطيل ذو زوايا قطرية مخدوشة 48"/>
          <p:cNvSpPr/>
          <p:nvPr/>
        </p:nvSpPr>
        <p:spPr>
          <a:xfrm>
            <a:off x="11565842" y="20716894"/>
            <a:ext cx="9224873" cy="14108758"/>
          </a:xfrm>
          <a:prstGeom prst="snip2DiagRect">
            <a:avLst>
              <a:gd name="adj1" fmla="val 10877"/>
              <a:gd name="adj2" fmla="val 10884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59" name="مستطيل ذو زوايا قطرية مخدوشة 58"/>
          <p:cNvSpPr/>
          <p:nvPr/>
        </p:nvSpPr>
        <p:spPr>
          <a:xfrm>
            <a:off x="811985" y="9251004"/>
            <a:ext cx="9846489" cy="11251575"/>
          </a:xfrm>
          <a:prstGeom prst="snip2DiagRect">
            <a:avLst>
              <a:gd name="adj1" fmla="val 11479"/>
              <a:gd name="adj2" fmla="val 11509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884929" y="5286286"/>
            <a:ext cx="19774865" cy="368401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72064" tIns="36032" rIns="72064" bIns="36032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Nom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Prénom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l’étudiant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*</a:t>
            </a:r>
            <a:r>
              <a:rPr lang="en-US" sz="32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1,2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Nom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Prénom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 l’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encadré de la thèse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  <a:p>
            <a:pPr algn="ctr">
              <a:spcBef>
                <a:spcPct val="0"/>
              </a:spcBef>
            </a:pPr>
            <a:endParaRPr lang="fr-FR" sz="3200" b="1" baseline="30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sz="32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Université </a:t>
            </a:r>
            <a:r>
              <a:rPr lang="es-E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Echahid</a:t>
            </a:r>
            <a:r>
              <a:rPr lang="es-E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Hamma</a:t>
            </a:r>
            <a:r>
              <a:rPr lang="es-E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Lakhdar</a:t>
            </a:r>
            <a:r>
              <a:rPr lang="es-E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El-</a:t>
            </a:r>
            <a:r>
              <a:rPr lang="es-ES" sz="3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Oued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department,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B.P.789, 39000, El Oued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Algeria</a:t>
            </a:r>
          </a:p>
          <a:p>
            <a:pPr algn="ctr">
              <a:spcBef>
                <a:spcPct val="0"/>
              </a:spcBef>
            </a:pPr>
            <a:r>
              <a:rPr lang="en-US" sz="32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Université de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laboratoire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Nom de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laboratoire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adresse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Algeria </a:t>
            </a:r>
          </a:p>
          <a:p>
            <a:pPr algn="ctr">
              <a:spcBef>
                <a:spcPct val="0"/>
              </a:spcBef>
            </a:pPr>
            <a:endParaRPr lang="en-US" sz="3200" b="1" baseline="30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Email </a:t>
            </a:r>
            <a:r>
              <a:rPr lang="fr-F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officielle</a:t>
            </a:r>
          </a:p>
          <a:p>
            <a:pPr algn="ctr"/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Tel.: +213(0)……………..; fax: +213(0)………………. </a:t>
            </a: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>
            <a:off x="23084192" y="4444318"/>
            <a:ext cx="20750464" cy="7717632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6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6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6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696667" y="571378"/>
            <a:ext cx="2475136" cy="2185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06" name="Image 3" descr="HHN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873844" y="3071708"/>
            <a:ext cx="2172397" cy="1917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40" name="مجموعة 39"/>
          <p:cNvGrpSpPr/>
          <p:nvPr/>
        </p:nvGrpSpPr>
        <p:grpSpPr>
          <a:xfrm>
            <a:off x="942906" y="27795875"/>
            <a:ext cx="9428737" cy="6565678"/>
            <a:chOff x="1384318" y="19975502"/>
            <a:chExt cx="13001715" cy="7421333"/>
          </a:xfrm>
        </p:grpSpPr>
        <p:sp>
          <p:nvSpPr>
            <p:cNvPr id="35" name="عنوان 1"/>
            <p:cNvSpPr txBox="1">
              <a:spLocks/>
            </p:cNvSpPr>
            <p:nvPr/>
          </p:nvSpPr>
          <p:spPr>
            <a:xfrm>
              <a:off x="1384318" y="21502233"/>
              <a:ext cx="13001715" cy="5894602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>
                <a:buFont typeface="Wingdings" pitchFamily="2" charset="2"/>
                <a:buChar char="ü"/>
              </a:pPr>
              <a:r>
                <a:rPr lang="en-US" sz="3900" dirty="0" smtClean="0"/>
                <a:t> </a:t>
              </a:r>
              <a:r>
                <a:rPr lang="en-US" sz="4700" dirty="0" smtClean="0"/>
                <a:t> </a:t>
              </a:r>
              <a:r>
                <a:rPr lang="fr-FR" sz="4300" dirty="0" smtClean="0"/>
                <a:t>Une explication simplifiée de méthodologie de travail. </a:t>
              </a:r>
              <a:endParaRPr lang="en-US" sz="4700" dirty="0">
                <a:cs typeface="Arial" pitchFamily="34" charset="0"/>
              </a:endParaRPr>
            </a:p>
          </p:txBody>
        </p:sp>
        <p:sp>
          <p:nvSpPr>
            <p:cNvPr id="37" name="عنوان 1"/>
            <p:cNvSpPr txBox="1">
              <a:spLocks/>
            </p:cNvSpPr>
            <p:nvPr/>
          </p:nvSpPr>
          <p:spPr>
            <a:xfrm>
              <a:off x="3944687" y="19975502"/>
              <a:ext cx="7389051" cy="1357322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fr-FR" sz="47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méthodologie</a:t>
              </a:r>
              <a:endParaRPr lang="en-US" sz="4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endParaRPr>
            </a:p>
          </p:txBody>
        </p:sp>
      </p:grpSp>
      <p:sp>
        <p:nvSpPr>
          <p:cNvPr id="39" name="عنوان 1"/>
          <p:cNvSpPr txBox="1">
            <a:spLocks/>
          </p:cNvSpPr>
          <p:nvPr/>
        </p:nvSpPr>
        <p:spPr>
          <a:xfrm>
            <a:off x="3411258" y="9410297"/>
            <a:ext cx="3567630" cy="1502090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FR" sz="4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Objectifs</a:t>
            </a:r>
            <a:endParaRPr lang="en-US" sz="43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42" name="عنوان 1"/>
          <p:cNvSpPr txBox="1">
            <a:spLocks/>
          </p:cNvSpPr>
          <p:nvPr/>
        </p:nvSpPr>
        <p:spPr>
          <a:xfrm>
            <a:off x="942906" y="10794112"/>
            <a:ext cx="9572692" cy="9637030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</a:pPr>
            <a:r>
              <a:rPr lang="fr-FR" sz="4300" dirty="0" smtClean="0"/>
              <a:t>Une explication simplifiée des objectifs de l'étude.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endParaRPr lang="en-US" sz="3900" dirty="0">
              <a:ea typeface="+mj-ea"/>
              <a:cs typeface="Arial" pitchFamily="34" charset="0"/>
            </a:endParaRPr>
          </a:p>
        </p:txBody>
      </p:sp>
      <p:sp>
        <p:nvSpPr>
          <p:cNvPr id="54" name="مستطيل ذو زوايا قطرية مخدوشة 53"/>
          <p:cNvSpPr/>
          <p:nvPr/>
        </p:nvSpPr>
        <p:spPr>
          <a:xfrm>
            <a:off x="11515730" y="9358252"/>
            <a:ext cx="9274985" cy="11235630"/>
          </a:xfrm>
          <a:prstGeom prst="snip2DiagRect">
            <a:avLst>
              <a:gd name="adj1" fmla="val 10245"/>
              <a:gd name="adj2" fmla="val 11923"/>
            </a:avLst>
          </a:prstGeom>
          <a:solidFill>
            <a:srgbClr val="FFFF0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64" tIns="36032" rIns="72064" bIns="36032" rtlCol="0" anchor="ctr"/>
          <a:lstStyle/>
          <a:p>
            <a:pPr algn="ctr"/>
            <a:endParaRPr lang="en-US"/>
          </a:p>
        </p:txBody>
      </p:sp>
      <p:sp>
        <p:nvSpPr>
          <p:cNvPr id="60" name="عنوان 1"/>
          <p:cNvSpPr txBox="1">
            <a:spLocks/>
          </p:cNvSpPr>
          <p:nvPr/>
        </p:nvSpPr>
        <p:spPr>
          <a:xfrm>
            <a:off x="13873184" y="9507756"/>
            <a:ext cx="4063427" cy="1136380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FR" sz="4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Résultats</a:t>
            </a:r>
            <a:endParaRPr lang="en-US" sz="39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grpSp>
        <p:nvGrpSpPr>
          <p:cNvPr id="69" name="مجموعة 68"/>
          <p:cNvGrpSpPr/>
          <p:nvPr/>
        </p:nvGrpSpPr>
        <p:grpSpPr>
          <a:xfrm>
            <a:off x="883983" y="20931208"/>
            <a:ext cx="9560177" cy="6286545"/>
            <a:chOff x="1233590" y="25951118"/>
            <a:chExt cx="12858055" cy="7454725"/>
          </a:xfrm>
        </p:grpSpPr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4567163" y="25951118"/>
              <a:ext cx="6005136" cy="811653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fr-FR" sz="47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matériels</a:t>
              </a:r>
              <a:endParaRPr lang="en-US" sz="4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endParaRPr>
            </a:p>
          </p:txBody>
        </p:sp>
        <p:sp>
          <p:nvSpPr>
            <p:cNvPr id="65" name="عنوان 1"/>
            <p:cNvSpPr txBox="1">
              <a:spLocks/>
            </p:cNvSpPr>
            <p:nvPr/>
          </p:nvSpPr>
          <p:spPr>
            <a:xfrm>
              <a:off x="1233590" y="26842808"/>
              <a:ext cx="12858055" cy="6563035"/>
            </a:xfrm>
            <a:prstGeom prst="rect">
              <a:avLst/>
            </a:prstGeom>
          </p:spPr>
          <p:txBody>
            <a:bodyPr vert="horz" lIns="417643" tIns="208822" rIns="417643" bIns="208822" rtlCol="0" anchor="ctr">
              <a:noAutofit/>
            </a:bodyPr>
            <a:lstStyle/>
            <a:p>
              <a:pPr lvl="0" algn="just">
                <a:buFont typeface="Wingdings" pitchFamily="2" charset="2"/>
                <a:buChar char="ü"/>
              </a:pPr>
              <a:r>
                <a:rPr lang="en-US" sz="3900" dirty="0" smtClean="0"/>
                <a:t> </a:t>
              </a:r>
              <a:r>
                <a:rPr lang="fr-FR" sz="3800" dirty="0" smtClean="0"/>
                <a:t>Une explication simplifiée des matériels utilisées. </a:t>
              </a:r>
              <a:endParaRPr lang="en-US" sz="3900" dirty="0">
                <a:ea typeface="+mj-ea"/>
                <a:cs typeface="Arial" pitchFamily="34" charset="0"/>
              </a:endParaRPr>
            </a:p>
          </p:txBody>
        </p:sp>
      </p:grpSp>
      <p:sp>
        <p:nvSpPr>
          <p:cNvPr id="41" name="عنوان 1"/>
          <p:cNvSpPr txBox="1">
            <a:spLocks/>
          </p:cNvSpPr>
          <p:nvPr/>
        </p:nvSpPr>
        <p:spPr>
          <a:xfrm>
            <a:off x="11658606" y="23469855"/>
            <a:ext cx="8979210" cy="11106011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just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fr-FR" sz="4300" dirty="0" smtClean="0"/>
              <a:t> Une </a:t>
            </a:r>
            <a:r>
              <a:rPr lang="en-US" sz="4300" dirty="0" smtClean="0"/>
              <a:t>Conclusion </a:t>
            </a:r>
            <a:r>
              <a:rPr lang="fr-FR" sz="4300" dirty="0" smtClean="0"/>
              <a:t>générale de ce travail.</a:t>
            </a:r>
            <a:r>
              <a:rPr lang="en-US" sz="4300" dirty="0" smtClean="0"/>
              <a:t> </a:t>
            </a:r>
            <a:endParaRPr lang="en-US" sz="4300" dirty="0"/>
          </a:p>
        </p:txBody>
      </p:sp>
      <p:sp>
        <p:nvSpPr>
          <p:cNvPr id="36" name="عنوان 1"/>
          <p:cNvSpPr txBox="1">
            <a:spLocks/>
          </p:cNvSpPr>
          <p:nvPr/>
        </p:nvSpPr>
        <p:spPr>
          <a:xfrm>
            <a:off x="13961251" y="21244400"/>
            <a:ext cx="4128258" cy="901254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Conclusion</a:t>
            </a:r>
            <a:endParaRPr lang="en-US" sz="4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2800294" y="2857394"/>
            <a:ext cx="15573484" cy="22145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FR" sz="5700" b="1" dirty="0" smtClean="0"/>
              <a:t>Titre de la thèse</a:t>
            </a:r>
            <a:endParaRPr lang="en-U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8" name="Image 67" descr="شعار الجامعة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64" y="1285758"/>
            <a:ext cx="2191544" cy="2583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3" name="عنوان 1"/>
          <p:cNvSpPr txBox="1">
            <a:spLocks/>
          </p:cNvSpPr>
          <p:nvPr/>
        </p:nvSpPr>
        <p:spPr>
          <a:xfrm>
            <a:off x="11657752" y="10787012"/>
            <a:ext cx="9002042" cy="9215502"/>
          </a:xfrm>
          <a:prstGeom prst="rect">
            <a:avLst/>
          </a:prstGeom>
        </p:spPr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</a:pPr>
            <a:r>
              <a:rPr lang="fr-FR" sz="4300" dirty="0" smtClean="0"/>
              <a:t>Une explication simplifiée des résultats de l'étude.</a:t>
            </a: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r>
              <a:rPr lang="en-US" sz="3900" dirty="0" smtClean="0">
                <a:latin typeface="+mj-lt"/>
                <a:ea typeface="+mj-ea"/>
                <a:cs typeface="+mj-cs"/>
              </a:rPr>
              <a:t/>
            </a:r>
            <a:br>
              <a:rPr lang="en-US" sz="3900" dirty="0" smtClean="0">
                <a:latin typeface="+mj-lt"/>
                <a:ea typeface="+mj-ea"/>
                <a:cs typeface="+mj-cs"/>
              </a:rPr>
            </a:br>
            <a:endParaRPr lang="en-US" sz="3900" dirty="0">
              <a:ea typeface="+mj-ea"/>
              <a:cs typeface="Arial" pitchFamily="34" charset="0"/>
            </a:endParaRPr>
          </a:p>
        </p:txBody>
      </p:sp>
      <p:sp>
        <p:nvSpPr>
          <p:cNvPr id="25" name="عنوان 1"/>
          <p:cNvSpPr txBox="1">
            <a:spLocks/>
          </p:cNvSpPr>
          <p:nvPr/>
        </p:nvSpPr>
        <p:spPr>
          <a:xfrm>
            <a:off x="2779619" y="642816"/>
            <a:ext cx="15665597" cy="20002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329144" tIns="164573" rIns="329144" bIns="164573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FR" sz="5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Les Premières Journées </a:t>
            </a:r>
            <a:r>
              <a:rPr lang="fr-FR" sz="5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Doctoriales</a:t>
            </a:r>
            <a:r>
              <a:rPr lang="fr-FR" sz="5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2015</a:t>
            </a:r>
          </a:p>
          <a:p>
            <a:pPr lvl="0" algn="ctr">
              <a:spcBef>
                <a:spcPct val="0"/>
              </a:spcBef>
              <a:defRPr/>
            </a:pPr>
            <a:r>
              <a:rPr lang="fr-FR" sz="5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fr-FR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24 février 2015</a:t>
            </a:r>
            <a:endParaRPr lang="en-US" sz="43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itchFamily="66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1451</TotalTime>
  <Words>115</Words>
  <Application>Microsoft Office PowerPoint</Application>
  <PresentationFormat>Personnalisé</PresentationFormat>
  <Paragraphs>21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Promenade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Girls</dc:creator>
  <cp:lastModifiedBy>Administrateur</cp:lastModifiedBy>
  <cp:revision>155</cp:revision>
  <dcterms:created xsi:type="dcterms:W3CDTF">2014-03-26T11:47:51Z</dcterms:created>
  <dcterms:modified xsi:type="dcterms:W3CDTF">2015-01-28T15:04:49Z</dcterms:modified>
</cp:coreProperties>
</file>